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73" r:id="rId5"/>
    <p:sldId id="258" r:id="rId6"/>
    <p:sldId id="284" r:id="rId7"/>
    <p:sldId id="280" r:id="rId8"/>
    <p:sldId id="281" r:id="rId9"/>
    <p:sldId id="279" r:id="rId10"/>
    <p:sldId id="282" r:id="rId11"/>
    <p:sldId id="289" r:id="rId12"/>
    <p:sldId id="285" r:id="rId13"/>
    <p:sldId id="286" r:id="rId14"/>
    <p:sldId id="288" r:id="rId15"/>
    <p:sldId id="287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155E3-8A53-4126-B617-3F876869D913}" v="201" dt="2020-05-14T17:24:05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339" autoAdjust="0"/>
  </p:normalViewPr>
  <p:slideViewPr>
    <p:cSldViewPr snapToGrid="0">
      <p:cViewPr varScale="1">
        <p:scale>
          <a:sx n="91" d="100"/>
          <a:sy n="91" d="100"/>
        </p:scale>
        <p:origin x="1212" y="90"/>
      </p:cViewPr>
      <p:guideLst/>
    </p:cSldViewPr>
  </p:slideViewPr>
  <p:outlineViewPr>
    <p:cViewPr>
      <p:scale>
        <a:sx n="33" d="100"/>
        <a:sy n="33" d="100"/>
      </p:scale>
      <p:origin x="0" y="-22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Protheroe" userId="52e85a90-a4a9-4f47-b7f0-7921dce57c15" providerId="ADAL" clId="{E8E155E3-8A53-4126-B617-3F876869D913}"/>
    <pc:docChg chg="undo redo custSel mod addSld delSld modSld sldOrd">
      <pc:chgData name="Adam Protheroe" userId="52e85a90-a4a9-4f47-b7f0-7921dce57c15" providerId="ADAL" clId="{E8E155E3-8A53-4126-B617-3F876869D913}" dt="2020-05-14T17:39:15.536" v="2106" actId="1076"/>
      <pc:docMkLst>
        <pc:docMk/>
      </pc:docMkLst>
      <pc:sldChg chg="modSp mod">
        <pc:chgData name="Adam Protheroe" userId="52e85a90-a4a9-4f47-b7f0-7921dce57c15" providerId="ADAL" clId="{E8E155E3-8A53-4126-B617-3F876869D913}" dt="2020-05-14T11:22:29.622" v="28" actId="20577"/>
        <pc:sldMkLst>
          <pc:docMk/>
          <pc:sldMk cId="1140813799" sldId="256"/>
        </pc:sldMkLst>
        <pc:spChg chg="mod">
          <ac:chgData name="Adam Protheroe" userId="52e85a90-a4a9-4f47-b7f0-7921dce57c15" providerId="ADAL" clId="{E8E155E3-8A53-4126-B617-3F876869D913}" dt="2020-05-14T11:22:29.622" v="28" actId="20577"/>
          <ac:spMkLst>
            <pc:docMk/>
            <pc:sldMk cId="1140813799" sldId="256"/>
            <ac:spMk id="2" creationId="{2D3D2394-788F-4E62-B0F0-E959A0BE1F95}"/>
          </ac:spMkLst>
        </pc:spChg>
      </pc:sldChg>
      <pc:sldChg chg="modSp mod modNotesTx">
        <pc:chgData name="Adam Protheroe" userId="52e85a90-a4a9-4f47-b7f0-7921dce57c15" providerId="ADAL" clId="{E8E155E3-8A53-4126-B617-3F876869D913}" dt="2020-05-14T17:25:32.750" v="2066" actId="20577"/>
        <pc:sldMkLst>
          <pc:docMk/>
          <pc:sldMk cId="156153961" sldId="257"/>
        </pc:sldMkLst>
        <pc:graphicFrameChg chg="mod modGraphic">
          <ac:chgData name="Adam Protheroe" userId="52e85a90-a4a9-4f47-b7f0-7921dce57c15" providerId="ADAL" clId="{E8E155E3-8A53-4126-B617-3F876869D913}" dt="2020-05-14T17:25:32.750" v="2066" actId="20577"/>
          <ac:graphicFrameMkLst>
            <pc:docMk/>
            <pc:sldMk cId="156153961" sldId="257"/>
            <ac:graphicFrameMk id="4" creationId="{594B6BC4-F4A6-4B89-B472-147B3893062F}"/>
          </ac:graphicFrameMkLst>
        </pc:graphicFrameChg>
      </pc:sldChg>
      <pc:sldChg chg="addSp delSp modSp add mod modTransition setBg">
        <pc:chgData name="Adam Protheroe" userId="52e85a90-a4a9-4f47-b7f0-7921dce57c15" providerId="ADAL" clId="{E8E155E3-8A53-4126-B617-3F876869D913}" dt="2020-05-14T17:26:26.635" v="2105" actId="20577"/>
        <pc:sldMkLst>
          <pc:docMk/>
          <pc:sldMk cId="960138195" sldId="258"/>
        </pc:sldMkLst>
        <pc:spChg chg="mod">
          <ac:chgData name="Adam Protheroe" userId="52e85a90-a4a9-4f47-b7f0-7921dce57c15" providerId="ADAL" clId="{E8E155E3-8A53-4126-B617-3F876869D913}" dt="2020-05-14T15:24:15.181" v="1154" actId="26606"/>
          <ac:spMkLst>
            <pc:docMk/>
            <pc:sldMk cId="960138195" sldId="258"/>
            <ac:spMk id="2" creationId="{43124919-EF18-41EB-862B-3F0F7A1020A9}"/>
          </ac:spMkLst>
        </pc:spChg>
        <pc:spChg chg="add del mod">
          <ac:chgData name="Adam Protheroe" userId="52e85a90-a4a9-4f47-b7f0-7921dce57c15" providerId="ADAL" clId="{E8E155E3-8A53-4126-B617-3F876869D913}" dt="2020-05-14T15:24:15.181" v="1154" actId="26606"/>
          <ac:spMkLst>
            <pc:docMk/>
            <pc:sldMk cId="960138195" sldId="258"/>
            <ac:spMk id="3" creationId="{490329BC-2DD4-43D0-8618-174819051649}"/>
          </ac:spMkLst>
        </pc:spChg>
        <pc:spChg chg="add del">
          <ac:chgData name="Adam Protheroe" userId="52e85a90-a4a9-4f47-b7f0-7921dce57c15" providerId="ADAL" clId="{E8E155E3-8A53-4126-B617-3F876869D913}" dt="2020-05-14T15:24:15.169" v="1153" actId="26606"/>
          <ac:spMkLst>
            <pc:docMk/>
            <pc:sldMk cId="960138195" sldId="258"/>
            <ac:spMk id="8" creationId="{490329BC-2DD4-43D0-8618-174819051649}"/>
          </ac:spMkLst>
        </pc:spChg>
        <pc:spChg chg="add">
          <ac:chgData name="Adam Protheroe" userId="52e85a90-a4a9-4f47-b7f0-7921dce57c15" providerId="ADAL" clId="{E8E155E3-8A53-4126-B617-3F876869D913}" dt="2020-05-14T15:24:15.181" v="1154" actId="26606"/>
          <ac:spMkLst>
            <pc:docMk/>
            <pc:sldMk cId="960138195" sldId="258"/>
            <ac:spMk id="10" creationId="{2E80C965-DB6D-4F81-9E9E-B027384D0BD6}"/>
          </ac:spMkLst>
        </pc:spChg>
        <pc:spChg chg="add">
          <ac:chgData name="Adam Protheroe" userId="52e85a90-a4a9-4f47-b7f0-7921dce57c15" providerId="ADAL" clId="{E8E155E3-8A53-4126-B617-3F876869D913}" dt="2020-05-14T15:24:15.181" v="1154" actId="26606"/>
          <ac:spMkLst>
            <pc:docMk/>
            <pc:sldMk cId="960138195" sldId="258"/>
            <ac:spMk id="11" creationId="{2B566528-1B12-4246-9431-5C2D7D081168}"/>
          </ac:spMkLst>
        </pc:spChg>
        <pc:spChg chg="add">
          <ac:chgData name="Adam Protheroe" userId="52e85a90-a4a9-4f47-b7f0-7921dce57c15" providerId="ADAL" clId="{E8E155E3-8A53-4126-B617-3F876869D913}" dt="2020-05-14T15:24:15.181" v="1154" actId="26606"/>
          <ac:spMkLst>
            <pc:docMk/>
            <pc:sldMk cId="960138195" sldId="258"/>
            <ac:spMk id="12" creationId="{A580F890-B085-4E95-96AA-55AEBEC5CE6E}"/>
          </ac:spMkLst>
        </pc:spChg>
        <pc:spChg chg="add mod">
          <ac:chgData name="Adam Protheroe" userId="52e85a90-a4a9-4f47-b7f0-7921dce57c15" providerId="ADAL" clId="{E8E155E3-8A53-4126-B617-3F876869D913}" dt="2020-05-14T17:26:26.635" v="2105" actId="20577"/>
          <ac:spMkLst>
            <pc:docMk/>
            <pc:sldMk cId="960138195" sldId="258"/>
            <ac:spMk id="13" creationId="{490329BC-2DD4-43D0-8618-174819051649}"/>
          </ac:spMkLst>
        </pc:spChg>
        <pc:spChg chg="add">
          <ac:chgData name="Adam Protheroe" userId="52e85a90-a4a9-4f47-b7f0-7921dce57c15" providerId="ADAL" clId="{E8E155E3-8A53-4126-B617-3F876869D913}" dt="2020-05-14T15:24:15.181" v="1154" actId="26606"/>
          <ac:spMkLst>
            <pc:docMk/>
            <pc:sldMk cId="960138195" sldId="258"/>
            <ac:spMk id="14" creationId="{D3F51FEB-38FB-4F6C-9F7B-2F2AFAB65463}"/>
          </ac:spMkLst>
        </pc:spChg>
        <pc:spChg chg="add">
          <ac:chgData name="Adam Protheroe" userId="52e85a90-a4a9-4f47-b7f0-7921dce57c15" providerId="ADAL" clId="{E8E155E3-8A53-4126-B617-3F876869D913}" dt="2020-05-14T15:24:15.181" v="1154" actId="26606"/>
          <ac:spMkLst>
            <pc:docMk/>
            <pc:sldMk cId="960138195" sldId="258"/>
            <ac:spMk id="16" creationId="{1E547BA6-BAE0-43BB-A7CA-60F69CE252F0}"/>
          </ac:spMkLst>
        </pc:spChg>
        <pc:graphicFrameChg chg="add del">
          <ac:chgData name="Adam Protheroe" userId="52e85a90-a4a9-4f47-b7f0-7921dce57c15" providerId="ADAL" clId="{E8E155E3-8A53-4126-B617-3F876869D913}" dt="2020-05-14T15:24:03.595" v="1149" actId="26606"/>
          <ac:graphicFrameMkLst>
            <pc:docMk/>
            <pc:sldMk cId="960138195" sldId="258"/>
            <ac:graphicFrameMk id="5" creationId="{695B8174-B1BA-4722-8E64-2991BC50A5D4}"/>
          </ac:graphicFrameMkLst>
        </pc:graphicFrameChg>
        <pc:graphicFrameChg chg="add del">
          <ac:chgData name="Adam Protheroe" userId="52e85a90-a4a9-4f47-b7f0-7921dce57c15" providerId="ADAL" clId="{E8E155E3-8A53-4126-B617-3F876869D913}" dt="2020-05-14T15:24:11.109" v="1151" actId="26606"/>
          <ac:graphicFrameMkLst>
            <pc:docMk/>
            <pc:sldMk cId="960138195" sldId="258"/>
            <ac:graphicFrameMk id="6" creationId="{0557EC34-FE02-4609-86A5-444CD711AACE}"/>
          </ac:graphicFrameMkLst>
        </pc:graphicFrameChg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1787626695" sldId="258"/>
        </pc:sldMkLst>
      </pc:sldChg>
      <pc:sldChg chg="addSp delSp modSp add mod modTransition setBg setClrOvrMap">
        <pc:chgData name="Adam Protheroe" userId="52e85a90-a4a9-4f47-b7f0-7921dce57c15" providerId="ADAL" clId="{E8E155E3-8A53-4126-B617-3F876869D913}" dt="2020-05-14T15:57:33.786" v="1458" actId="26606"/>
        <pc:sldMkLst>
          <pc:docMk/>
          <pc:sldMk cId="1353162803" sldId="259"/>
        </pc:sldMkLst>
        <pc:spChg chg="mod">
          <ac:chgData name="Adam Protheroe" userId="52e85a90-a4a9-4f47-b7f0-7921dce57c15" providerId="ADAL" clId="{E8E155E3-8A53-4126-B617-3F876869D913}" dt="2020-05-14T15:57:33.786" v="1458" actId="26606"/>
          <ac:spMkLst>
            <pc:docMk/>
            <pc:sldMk cId="1353162803" sldId="259"/>
            <ac:spMk id="2" creationId="{F91F7856-CFC2-4375-851F-1BE157BD3D1A}"/>
          </ac:spMkLst>
        </pc:spChg>
        <pc:spChg chg="del">
          <ac:chgData name="Adam Protheroe" userId="52e85a90-a4a9-4f47-b7f0-7921dce57c15" providerId="ADAL" clId="{E8E155E3-8A53-4126-B617-3F876869D913}" dt="2020-05-14T15:57:33.786" v="1458" actId="26606"/>
          <ac:spMkLst>
            <pc:docMk/>
            <pc:sldMk cId="1353162803" sldId="259"/>
            <ac:spMk id="3" creationId="{1FC5F75B-9AFB-4937-83B1-D0FBE2C76F6F}"/>
          </ac:spMkLst>
        </pc:spChg>
        <pc:spChg chg="add">
          <ac:chgData name="Adam Protheroe" userId="52e85a90-a4a9-4f47-b7f0-7921dce57c15" providerId="ADAL" clId="{E8E155E3-8A53-4126-B617-3F876869D913}" dt="2020-05-14T15:57:33.786" v="1458" actId="26606"/>
          <ac:spMkLst>
            <pc:docMk/>
            <pc:sldMk cId="1353162803" sldId="259"/>
            <ac:spMk id="10" creationId="{1D9F7BF7-0470-4643-98A4-6BC35B3D40E0}"/>
          </ac:spMkLst>
        </pc:spChg>
        <pc:spChg chg="add">
          <ac:chgData name="Adam Protheroe" userId="52e85a90-a4a9-4f47-b7f0-7921dce57c15" providerId="ADAL" clId="{E8E155E3-8A53-4126-B617-3F876869D913}" dt="2020-05-14T15:57:33.786" v="1458" actId="26606"/>
          <ac:spMkLst>
            <pc:docMk/>
            <pc:sldMk cId="1353162803" sldId="259"/>
            <ac:spMk id="12" creationId="{644AD5F1-5EFA-450C-8A99-3B23B033F517}"/>
          </ac:spMkLst>
        </pc:spChg>
        <pc:graphicFrameChg chg="add">
          <ac:chgData name="Adam Protheroe" userId="52e85a90-a4a9-4f47-b7f0-7921dce57c15" providerId="ADAL" clId="{E8E155E3-8A53-4126-B617-3F876869D913}" dt="2020-05-14T15:57:33.786" v="1458" actId="26606"/>
          <ac:graphicFrameMkLst>
            <pc:docMk/>
            <pc:sldMk cId="1353162803" sldId="259"/>
            <ac:graphicFrameMk id="5" creationId="{14C3C1A0-2718-4E58-87AD-9F07F8B9FBEA}"/>
          </ac:graphicFrameMkLst>
        </pc:graphicFrameChg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3321914591" sldId="262"/>
        </pc:sldMkLst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1961737823" sldId="264"/>
        </pc:sldMkLst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2761631263" sldId="266"/>
        </pc:sldMkLst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290890706" sldId="267"/>
        </pc:sldMkLst>
      </pc:sldChg>
      <pc:sldChg chg="del">
        <pc:chgData name="Adam Protheroe" userId="52e85a90-a4a9-4f47-b7f0-7921dce57c15" providerId="ADAL" clId="{E8E155E3-8A53-4126-B617-3F876869D913}" dt="2020-05-14T14:34:15.961" v="1135" actId="2696"/>
        <pc:sldMkLst>
          <pc:docMk/>
          <pc:sldMk cId="103832629" sldId="268"/>
        </pc:sldMkLst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3839814877" sldId="269"/>
        </pc:sldMkLst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224208074" sldId="270"/>
        </pc:sldMkLst>
      </pc:sldChg>
      <pc:sldChg chg="modSp del mod">
        <pc:chgData name="Adam Protheroe" userId="52e85a90-a4a9-4f47-b7f0-7921dce57c15" providerId="ADAL" clId="{E8E155E3-8A53-4126-B617-3F876869D913}" dt="2020-05-14T11:50:05.375" v="36" actId="2696"/>
        <pc:sldMkLst>
          <pc:docMk/>
          <pc:sldMk cId="2152903830" sldId="271"/>
        </pc:sldMkLst>
        <pc:spChg chg="mod">
          <ac:chgData name="Adam Protheroe" userId="52e85a90-a4a9-4f47-b7f0-7921dce57c15" providerId="ADAL" clId="{E8E155E3-8A53-4126-B617-3F876869D913}" dt="2020-05-14T11:49:59.625" v="35" actId="20577"/>
          <ac:spMkLst>
            <pc:docMk/>
            <pc:sldMk cId="2152903830" sldId="271"/>
            <ac:spMk id="4" creationId="{25560704-C3A7-4416-8A2C-0F9125AFAA6F}"/>
          </ac:spMkLst>
        </pc:spChg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3114439446" sldId="272"/>
        </pc:sldMkLst>
      </pc:sldChg>
      <pc:sldChg chg="delSp modSp add del mod setBg delDesignElem">
        <pc:chgData name="Adam Protheroe" userId="52e85a90-a4a9-4f47-b7f0-7921dce57c15" providerId="ADAL" clId="{E8E155E3-8A53-4126-B617-3F876869D913}" dt="2020-05-14T15:58:21.657" v="1481" actId="20577"/>
        <pc:sldMkLst>
          <pc:docMk/>
          <pc:sldMk cId="3776425770" sldId="273"/>
        </pc:sldMkLst>
        <pc:spChg chg="mod">
          <ac:chgData name="Adam Protheroe" userId="52e85a90-a4a9-4f47-b7f0-7921dce57c15" providerId="ADAL" clId="{E8E155E3-8A53-4126-B617-3F876869D913}" dt="2020-05-14T14:31:48.054" v="1059" actId="26606"/>
          <ac:spMkLst>
            <pc:docMk/>
            <pc:sldMk cId="3776425770" sldId="273"/>
            <ac:spMk id="2" creationId="{DAF5E72B-1DBA-4111-8E5E-65F58777FFFA}"/>
          </ac:spMkLst>
        </pc:spChg>
        <pc:spChg chg="del">
          <ac:chgData name="Adam Protheroe" userId="52e85a90-a4a9-4f47-b7f0-7921dce57c15" providerId="ADAL" clId="{E8E155E3-8A53-4126-B617-3F876869D913}" dt="2020-05-14T14:30:32.862" v="1026"/>
          <ac:spMkLst>
            <pc:docMk/>
            <pc:sldMk cId="3776425770" sldId="273"/>
            <ac:spMk id="10" creationId="{46C2E80F-49A6-4372-B103-219D417A55ED}"/>
          </ac:spMkLst>
        </pc:spChg>
        <pc:graphicFrameChg chg="mod modGraphic">
          <ac:chgData name="Adam Protheroe" userId="52e85a90-a4a9-4f47-b7f0-7921dce57c15" providerId="ADAL" clId="{E8E155E3-8A53-4126-B617-3F876869D913}" dt="2020-05-14T15:58:21.657" v="1481" actId="20577"/>
          <ac:graphicFrameMkLst>
            <pc:docMk/>
            <pc:sldMk cId="3776425770" sldId="273"/>
            <ac:graphicFrameMk id="5" creationId="{315FC545-0FB3-4587-8E0A-E1944D7765AE}"/>
          </ac:graphicFrameMkLst>
        </pc:graphicFrameChg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974049551" sldId="274"/>
        </pc:sldMkLst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1982769731" sldId="275"/>
        </pc:sldMkLst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507056725" sldId="277"/>
        </pc:sldMkLst>
      </pc:sldChg>
      <pc:sldChg chg="del">
        <pc:chgData name="Adam Protheroe" userId="52e85a90-a4a9-4f47-b7f0-7921dce57c15" providerId="ADAL" clId="{E8E155E3-8A53-4126-B617-3F876869D913}" dt="2020-05-14T11:22:08.506" v="25" actId="47"/>
        <pc:sldMkLst>
          <pc:docMk/>
          <pc:sldMk cId="1954825103" sldId="278"/>
        </pc:sldMkLst>
      </pc:sldChg>
      <pc:sldChg chg="addSp delSp modSp new mod ord setBg">
        <pc:chgData name="Adam Protheroe" userId="52e85a90-a4a9-4f47-b7f0-7921dce57c15" providerId="ADAL" clId="{E8E155E3-8A53-4126-B617-3F876869D913}" dt="2020-05-14T14:12:58.696" v="659"/>
        <pc:sldMkLst>
          <pc:docMk/>
          <pc:sldMk cId="2786606910" sldId="279"/>
        </pc:sldMkLst>
        <pc:spChg chg="add del">
          <ac:chgData name="Adam Protheroe" userId="52e85a90-a4a9-4f47-b7f0-7921dce57c15" providerId="ADAL" clId="{E8E155E3-8A53-4126-B617-3F876869D913}" dt="2020-05-14T11:21:07.238" v="23" actId="478"/>
          <ac:spMkLst>
            <pc:docMk/>
            <pc:sldMk cId="2786606910" sldId="279"/>
            <ac:spMk id="2" creationId="{C90105FD-ECFD-4646-BBC9-65FCBB424CA9}"/>
          </ac:spMkLst>
        </pc:spChg>
        <pc:spChg chg="del">
          <ac:chgData name="Adam Protheroe" userId="52e85a90-a4a9-4f47-b7f0-7921dce57c15" providerId="ADAL" clId="{E8E155E3-8A53-4126-B617-3F876869D913}" dt="2020-05-14T11:19:56.186" v="4"/>
          <ac:spMkLst>
            <pc:docMk/>
            <pc:sldMk cId="2786606910" sldId="279"/>
            <ac:spMk id="3" creationId="{481A2A29-778B-4D4B-8CC2-DF6420567E99}"/>
          </ac:spMkLst>
        </pc:spChg>
        <pc:spChg chg="add">
          <ac:chgData name="Adam Protheroe" userId="52e85a90-a4a9-4f47-b7f0-7921dce57c15" providerId="ADAL" clId="{E8E155E3-8A53-4126-B617-3F876869D913}" dt="2020-05-14T11:21:19.442" v="24" actId="26606"/>
          <ac:spMkLst>
            <pc:docMk/>
            <pc:sldMk cId="2786606910" sldId="279"/>
            <ac:spMk id="6" creationId="{F3060C83-F051-4F0E-ABAD-AA0DFC48B218}"/>
          </ac:spMkLst>
        </pc:spChg>
        <pc:spChg chg="add">
          <ac:chgData name="Adam Protheroe" userId="52e85a90-a4a9-4f47-b7f0-7921dce57c15" providerId="ADAL" clId="{E8E155E3-8A53-4126-B617-3F876869D913}" dt="2020-05-14T11:21:19.442" v="24" actId="26606"/>
          <ac:spMkLst>
            <pc:docMk/>
            <pc:sldMk cId="2786606910" sldId="279"/>
            <ac:spMk id="7" creationId="{83C98ABE-055B-441F-B07E-44F97F083C39}"/>
          </ac:spMkLst>
        </pc:spChg>
        <pc:spChg chg="add">
          <ac:chgData name="Adam Protheroe" userId="52e85a90-a4a9-4f47-b7f0-7921dce57c15" providerId="ADAL" clId="{E8E155E3-8A53-4126-B617-3F876869D913}" dt="2020-05-14T11:21:19.442" v="24" actId="26606"/>
          <ac:spMkLst>
            <pc:docMk/>
            <pc:sldMk cId="2786606910" sldId="279"/>
            <ac:spMk id="8" creationId="{29FDB030-9B49-4CED-8CCD-4D99382388AC}"/>
          </ac:spMkLst>
        </pc:spChg>
        <pc:spChg chg="add del">
          <ac:chgData name="Adam Protheroe" userId="52e85a90-a4a9-4f47-b7f0-7921dce57c15" providerId="ADAL" clId="{E8E155E3-8A53-4126-B617-3F876869D913}" dt="2020-05-14T11:21:04.909" v="22" actId="26606"/>
          <ac:spMkLst>
            <pc:docMk/>
            <pc:sldMk cId="2786606910" sldId="279"/>
            <ac:spMk id="9" creationId="{F3060C83-F051-4F0E-ABAD-AA0DFC48B218}"/>
          </ac:spMkLst>
        </pc:spChg>
        <pc:spChg chg="add">
          <ac:chgData name="Adam Protheroe" userId="52e85a90-a4a9-4f47-b7f0-7921dce57c15" providerId="ADAL" clId="{E8E155E3-8A53-4126-B617-3F876869D913}" dt="2020-05-14T11:21:19.442" v="24" actId="26606"/>
          <ac:spMkLst>
            <pc:docMk/>
            <pc:sldMk cId="2786606910" sldId="279"/>
            <ac:spMk id="10" creationId="{3783CA14-24A1-485C-8B30-D6A5D87987AD}"/>
          </ac:spMkLst>
        </pc:spChg>
        <pc:spChg chg="add del">
          <ac:chgData name="Adam Protheroe" userId="52e85a90-a4a9-4f47-b7f0-7921dce57c15" providerId="ADAL" clId="{E8E155E3-8A53-4126-B617-3F876869D913}" dt="2020-05-14T11:21:04.909" v="22" actId="26606"/>
          <ac:spMkLst>
            <pc:docMk/>
            <pc:sldMk cId="2786606910" sldId="279"/>
            <ac:spMk id="11" creationId="{83C98ABE-055B-441F-B07E-44F97F083C39}"/>
          </ac:spMkLst>
        </pc:spChg>
        <pc:spChg chg="add">
          <ac:chgData name="Adam Protheroe" userId="52e85a90-a4a9-4f47-b7f0-7921dce57c15" providerId="ADAL" clId="{E8E155E3-8A53-4126-B617-3F876869D913}" dt="2020-05-14T11:21:19.442" v="24" actId="26606"/>
          <ac:spMkLst>
            <pc:docMk/>
            <pc:sldMk cId="2786606910" sldId="279"/>
            <ac:spMk id="12" creationId="{9A97C86A-04D6-40F7-AE84-31AB43E6A846}"/>
          </ac:spMkLst>
        </pc:spChg>
        <pc:spChg chg="add del">
          <ac:chgData name="Adam Protheroe" userId="52e85a90-a4a9-4f47-b7f0-7921dce57c15" providerId="ADAL" clId="{E8E155E3-8A53-4126-B617-3F876869D913}" dt="2020-05-14T11:21:04.909" v="22" actId="26606"/>
          <ac:spMkLst>
            <pc:docMk/>
            <pc:sldMk cId="2786606910" sldId="279"/>
            <ac:spMk id="13" creationId="{29FDB030-9B49-4CED-8CCD-4D99382388AC}"/>
          </ac:spMkLst>
        </pc:spChg>
        <pc:spChg chg="add">
          <ac:chgData name="Adam Protheroe" userId="52e85a90-a4a9-4f47-b7f0-7921dce57c15" providerId="ADAL" clId="{E8E155E3-8A53-4126-B617-3F876869D913}" dt="2020-05-14T11:21:19.442" v="24" actId="26606"/>
          <ac:spMkLst>
            <pc:docMk/>
            <pc:sldMk cId="2786606910" sldId="279"/>
            <ac:spMk id="14" creationId="{FF9F2414-84E8-453E-B1F3-389FDE8192D9}"/>
          </ac:spMkLst>
        </pc:spChg>
        <pc:spChg chg="add del">
          <ac:chgData name="Adam Protheroe" userId="52e85a90-a4a9-4f47-b7f0-7921dce57c15" providerId="ADAL" clId="{E8E155E3-8A53-4126-B617-3F876869D913}" dt="2020-05-14T11:21:04.909" v="22" actId="26606"/>
          <ac:spMkLst>
            <pc:docMk/>
            <pc:sldMk cId="2786606910" sldId="279"/>
            <ac:spMk id="15" creationId="{3783CA14-24A1-485C-8B30-D6A5D87987AD}"/>
          </ac:spMkLst>
        </pc:spChg>
        <pc:spChg chg="add">
          <ac:chgData name="Adam Protheroe" userId="52e85a90-a4a9-4f47-b7f0-7921dce57c15" providerId="ADAL" clId="{E8E155E3-8A53-4126-B617-3F876869D913}" dt="2020-05-14T11:21:19.442" v="24" actId="26606"/>
          <ac:spMkLst>
            <pc:docMk/>
            <pc:sldMk cId="2786606910" sldId="279"/>
            <ac:spMk id="16" creationId="{3ECA69A1-7536-43AC-85EF-C7106179F5ED}"/>
          </ac:spMkLst>
        </pc:spChg>
        <pc:spChg chg="add del">
          <ac:chgData name="Adam Protheroe" userId="52e85a90-a4a9-4f47-b7f0-7921dce57c15" providerId="ADAL" clId="{E8E155E3-8A53-4126-B617-3F876869D913}" dt="2020-05-14T11:21:04.909" v="22" actId="26606"/>
          <ac:spMkLst>
            <pc:docMk/>
            <pc:sldMk cId="2786606910" sldId="279"/>
            <ac:spMk id="17" creationId="{9A97C86A-04D6-40F7-AE84-31AB43E6A846}"/>
          </ac:spMkLst>
        </pc:spChg>
        <pc:spChg chg="add del">
          <ac:chgData name="Adam Protheroe" userId="52e85a90-a4a9-4f47-b7f0-7921dce57c15" providerId="ADAL" clId="{E8E155E3-8A53-4126-B617-3F876869D913}" dt="2020-05-14T11:21:04.909" v="22" actId="26606"/>
          <ac:spMkLst>
            <pc:docMk/>
            <pc:sldMk cId="2786606910" sldId="279"/>
            <ac:spMk id="19" creationId="{FF9F2414-84E8-453E-B1F3-389FDE8192D9}"/>
          </ac:spMkLst>
        </pc:spChg>
        <pc:spChg chg="add del">
          <ac:chgData name="Adam Protheroe" userId="52e85a90-a4a9-4f47-b7f0-7921dce57c15" providerId="ADAL" clId="{E8E155E3-8A53-4126-B617-3F876869D913}" dt="2020-05-14T11:21:04.909" v="22" actId="26606"/>
          <ac:spMkLst>
            <pc:docMk/>
            <pc:sldMk cId="2786606910" sldId="279"/>
            <ac:spMk id="21" creationId="{3ECA69A1-7536-43AC-85EF-C7106179F5ED}"/>
          </ac:spMkLst>
        </pc:spChg>
        <pc:graphicFrameChg chg="add mod modGraphic">
          <ac:chgData name="Adam Protheroe" userId="52e85a90-a4a9-4f47-b7f0-7921dce57c15" providerId="ADAL" clId="{E8E155E3-8A53-4126-B617-3F876869D913}" dt="2020-05-14T11:21:19.442" v="24" actId="26606"/>
          <ac:graphicFrameMkLst>
            <pc:docMk/>
            <pc:sldMk cId="2786606910" sldId="279"/>
            <ac:graphicFrameMk id="4" creationId="{A55AB4A1-C510-46FC-BD41-BFC7346F7B57}"/>
          </ac:graphicFrameMkLst>
        </pc:graphicFrameChg>
      </pc:sldChg>
      <pc:sldChg chg="addSp delSp modSp new mod ord setBg">
        <pc:chgData name="Adam Protheroe" userId="52e85a90-a4a9-4f47-b7f0-7921dce57c15" providerId="ADAL" clId="{E8E155E3-8A53-4126-B617-3F876869D913}" dt="2020-05-14T15:25:59.330" v="1219"/>
        <pc:sldMkLst>
          <pc:docMk/>
          <pc:sldMk cId="3348294904" sldId="280"/>
        </pc:sldMkLst>
        <pc:spChg chg="mod">
          <ac:chgData name="Adam Protheroe" userId="52e85a90-a4a9-4f47-b7f0-7921dce57c15" providerId="ADAL" clId="{E8E155E3-8A53-4126-B617-3F876869D913}" dt="2020-05-14T15:24:59.448" v="1181" actId="26606"/>
          <ac:spMkLst>
            <pc:docMk/>
            <pc:sldMk cId="3348294904" sldId="280"/>
            <ac:spMk id="2" creationId="{D0945D19-558C-4D65-B3D8-A01B9C0BA179}"/>
          </ac:spMkLst>
        </pc:spChg>
        <pc:spChg chg="del mod">
          <ac:chgData name="Adam Protheroe" userId="52e85a90-a4a9-4f47-b7f0-7921dce57c15" providerId="ADAL" clId="{E8E155E3-8A53-4126-B617-3F876869D913}" dt="2020-05-14T15:24:59.448" v="1181" actId="26606"/>
          <ac:spMkLst>
            <pc:docMk/>
            <pc:sldMk cId="3348294904" sldId="280"/>
            <ac:spMk id="3" creationId="{49D4B0B0-F41C-4FD6-9326-95F14E1D63FC}"/>
          </ac:spMkLst>
        </pc:spChg>
        <pc:graphicFrameChg chg="add mod">
          <ac:chgData name="Adam Protheroe" userId="52e85a90-a4a9-4f47-b7f0-7921dce57c15" providerId="ADAL" clId="{E8E155E3-8A53-4126-B617-3F876869D913}" dt="2020-05-14T15:25:59.330" v="1219"/>
          <ac:graphicFrameMkLst>
            <pc:docMk/>
            <pc:sldMk cId="3348294904" sldId="280"/>
            <ac:graphicFrameMk id="5" creationId="{9DF1A215-6839-4E49-AEED-6D9B4276D384}"/>
          </ac:graphicFrameMkLst>
        </pc:graphicFrameChg>
      </pc:sldChg>
      <pc:sldChg chg="addSp delSp modSp new mod ord setBg">
        <pc:chgData name="Adam Protheroe" userId="52e85a90-a4a9-4f47-b7f0-7921dce57c15" providerId="ADAL" clId="{E8E155E3-8A53-4126-B617-3F876869D913}" dt="2020-05-14T16:52:57.219" v="1766" actId="20577"/>
        <pc:sldMkLst>
          <pc:docMk/>
          <pc:sldMk cId="1555591265" sldId="281"/>
        </pc:sldMkLst>
        <pc:spChg chg="mod">
          <ac:chgData name="Adam Protheroe" userId="52e85a90-a4a9-4f47-b7f0-7921dce57c15" providerId="ADAL" clId="{E8E155E3-8A53-4126-B617-3F876869D913}" dt="2020-05-14T15:28:12.114" v="1283" actId="26606"/>
          <ac:spMkLst>
            <pc:docMk/>
            <pc:sldMk cId="1555591265" sldId="281"/>
            <ac:spMk id="2" creationId="{70FBA118-C2BC-4CEF-88C0-889754335191}"/>
          </ac:spMkLst>
        </pc:spChg>
        <pc:spChg chg="mod">
          <ac:chgData name="Adam Protheroe" userId="52e85a90-a4a9-4f47-b7f0-7921dce57c15" providerId="ADAL" clId="{E8E155E3-8A53-4126-B617-3F876869D913}" dt="2020-05-14T16:52:57.219" v="1766" actId="20577"/>
          <ac:spMkLst>
            <pc:docMk/>
            <pc:sldMk cId="1555591265" sldId="281"/>
            <ac:spMk id="3" creationId="{36D24F4C-F9B4-4D1E-A7DC-80CF8A0BEE0D}"/>
          </ac:spMkLst>
        </pc:spChg>
        <pc:spChg chg="add del">
          <ac:chgData name="Adam Protheroe" userId="52e85a90-a4a9-4f47-b7f0-7921dce57c15" providerId="ADAL" clId="{E8E155E3-8A53-4126-B617-3F876869D913}" dt="2020-05-14T15:28:12.102" v="1282" actId="26606"/>
          <ac:spMkLst>
            <pc:docMk/>
            <pc:sldMk cId="1555591265" sldId="281"/>
            <ac:spMk id="8" creationId="{DBF61EA3-B236-439E-9C0B-340980D56BEE}"/>
          </ac:spMkLst>
        </pc:spChg>
        <pc:spChg chg="add del">
          <ac:chgData name="Adam Protheroe" userId="52e85a90-a4a9-4f47-b7f0-7921dce57c15" providerId="ADAL" clId="{E8E155E3-8A53-4126-B617-3F876869D913}" dt="2020-05-14T15:28:12.102" v="1282" actId="26606"/>
          <ac:spMkLst>
            <pc:docMk/>
            <pc:sldMk cId="1555591265" sldId="281"/>
            <ac:spMk id="14" creationId="{E659831F-0D9A-4C63-9EBB-8435B85A440F}"/>
          </ac:spMkLst>
        </pc:spChg>
        <pc:spChg chg="add">
          <ac:chgData name="Adam Protheroe" userId="52e85a90-a4a9-4f47-b7f0-7921dce57c15" providerId="ADAL" clId="{E8E155E3-8A53-4126-B617-3F876869D913}" dt="2020-05-14T15:28:12.114" v="1283" actId="26606"/>
          <ac:spMkLst>
            <pc:docMk/>
            <pc:sldMk cId="1555591265" sldId="281"/>
            <ac:spMk id="16" creationId="{1E547BA6-BAE0-43BB-A7CA-60F69CE252F0}"/>
          </ac:spMkLst>
        </pc:spChg>
        <pc:spChg chg="add">
          <ac:chgData name="Adam Protheroe" userId="52e85a90-a4a9-4f47-b7f0-7921dce57c15" providerId="ADAL" clId="{E8E155E3-8A53-4126-B617-3F876869D913}" dt="2020-05-14T15:28:12.114" v="1283" actId="26606"/>
          <ac:spMkLst>
            <pc:docMk/>
            <pc:sldMk cId="1555591265" sldId="281"/>
            <ac:spMk id="17" creationId="{2B566528-1B12-4246-9431-5C2D7D081168}"/>
          </ac:spMkLst>
        </pc:spChg>
        <pc:spChg chg="add">
          <ac:chgData name="Adam Protheroe" userId="52e85a90-a4a9-4f47-b7f0-7921dce57c15" providerId="ADAL" clId="{E8E155E3-8A53-4126-B617-3F876869D913}" dt="2020-05-14T15:28:12.114" v="1283" actId="26606"/>
          <ac:spMkLst>
            <pc:docMk/>
            <pc:sldMk cId="1555591265" sldId="281"/>
            <ac:spMk id="18" creationId="{2E80C965-DB6D-4F81-9E9E-B027384D0BD6}"/>
          </ac:spMkLst>
        </pc:spChg>
        <pc:spChg chg="add">
          <ac:chgData name="Adam Protheroe" userId="52e85a90-a4a9-4f47-b7f0-7921dce57c15" providerId="ADAL" clId="{E8E155E3-8A53-4126-B617-3F876869D913}" dt="2020-05-14T15:28:12.114" v="1283" actId="26606"/>
          <ac:spMkLst>
            <pc:docMk/>
            <pc:sldMk cId="1555591265" sldId="281"/>
            <ac:spMk id="19" creationId="{A580F890-B085-4E95-96AA-55AEBEC5CE6E}"/>
          </ac:spMkLst>
        </pc:spChg>
        <pc:spChg chg="add">
          <ac:chgData name="Adam Protheroe" userId="52e85a90-a4a9-4f47-b7f0-7921dce57c15" providerId="ADAL" clId="{E8E155E3-8A53-4126-B617-3F876869D913}" dt="2020-05-14T15:28:12.114" v="1283" actId="26606"/>
          <ac:spMkLst>
            <pc:docMk/>
            <pc:sldMk cId="1555591265" sldId="281"/>
            <ac:spMk id="20" creationId="{D3F51FEB-38FB-4F6C-9F7B-2F2AFAB65463}"/>
          </ac:spMkLst>
        </pc:spChg>
        <pc:grpChg chg="add del">
          <ac:chgData name="Adam Protheroe" userId="52e85a90-a4a9-4f47-b7f0-7921dce57c15" providerId="ADAL" clId="{E8E155E3-8A53-4126-B617-3F876869D913}" dt="2020-05-14T15:28:12.102" v="1282" actId="26606"/>
          <ac:grpSpMkLst>
            <pc:docMk/>
            <pc:sldMk cId="1555591265" sldId="281"/>
            <ac:grpSpMk id="10" creationId="{28FAF094-D087-493F-8DF9-A486C2D6BBAA}"/>
          </ac:grpSpMkLst>
        </pc:grpChg>
      </pc:sldChg>
      <pc:sldChg chg="addSp delSp modSp new mod setBg">
        <pc:chgData name="Adam Protheroe" userId="52e85a90-a4a9-4f47-b7f0-7921dce57c15" providerId="ADAL" clId="{E8E155E3-8A53-4126-B617-3F876869D913}" dt="2020-05-14T15:47:26.147" v="1439" actId="26606"/>
        <pc:sldMkLst>
          <pc:docMk/>
          <pc:sldMk cId="4004976337" sldId="282"/>
        </pc:sldMkLst>
        <pc:spChg chg="mod">
          <ac:chgData name="Adam Protheroe" userId="52e85a90-a4a9-4f47-b7f0-7921dce57c15" providerId="ADAL" clId="{E8E155E3-8A53-4126-B617-3F876869D913}" dt="2020-05-14T15:47:26.147" v="1439" actId="26606"/>
          <ac:spMkLst>
            <pc:docMk/>
            <pc:sldMk cId="4004976337" sldId="282"/>
            <ac:spMk id="2" creationId="{C04A1170-C626-499F-BB4B-D41A69DDBA4A}"/>
          </ac:spMkLst>
        </pc:spChg>
        <pc:spChg chg="del mod">
          <ac:chgData name="Adam Protheroe" userId="52e85a90-a4a9-4f47-b7f0-7921dce57c15" providerId="ADAL" clId="{E8E155E3-8A53-4126-B617-3F876869D913}" dt="2020-05-14T15:47:26.147" v="1439" actId="26606"/>
          <ac:spMkLst>
            <pc:docMk/>
            <pc:sldMk cId="4004976337" sldId="282"/>
            <ac:spMk id="3" creationId="{CDECB187-9F27-4B0E-96D8-3EBFC113C7BB}"/>
          </ac:spMkLst>
        </pc:spChg>
        <pc:spChg chg="add">
          <ac:chgData name="Adam Protheroe" userId="52e85a90-a4a9-4f47-b7f0-7921dce57c15" providerId="ADAL" clId="{E8E155E3-8A53-4126-B617-3F876869D913}" dt="2020-05-14T15:47:26.147" v="1439" actId="26606"/>
          <ac:spMkLst>
            <pc:docMk/>
            <pc:sldMk cId="4004976337" sldId="282"/>
            <ac:spMk id="11" creationId="{2B566528-1B12-4246-9431-5C2D7D081168}"/>
          </ac:spMkLst>
        </pc:spChg>
        <pc:spChg chg="add">
          <ac:chgData name="Adam Protheroe" userId="52e85a90-a4a9-4f47-b7f0-7921dce57c15" providerId="ADAL" clId="{E8E155E3-8A53-4126-B617-3F876869D913}" dt="2020-05-14T15:47:26.147" v="1439" actId="26606"/>
          <ac:spMkLst>
            <pc:docMk/>
            <pc:sldMk cId="4004976337" sldId="282"/>
            <ac:spMk id="13" creationId="{2E80C965-DB6D-4F81-9E9E-B027384D0BD6}"/>
          </ac:spMkLst>
        </pc:spChg>
        <pc:spChg chg="add">
          <ac:chgData name="Adam Protheroe" userId="52e85a90-a4a9-4f47-b7f0-7921dce57c15" providerId="ADAL" clId="{E8E155E3-8A53-4126-B617-3F876869D913}" dt="2020-05-14T15:47:26.147" v="1439" actId="26606"/>
          <ac:spMkLst>
            <pc:docMk/>
            <pc:sldMk cId="4004976337" sldId="282"/>
            <ac:spMk id="15" creationId="{A580F890-B085-4E95-96AA-55AEBEC5CE6E}"/>
          </ac:spMkLst>
        </pc:spChg>
        <pc:spChg chg="add">
          <ac:chgData name="Adam Protheroe" userId="52e85a90-a4a9-4f47-b7f0-7921dce57c15" providerId="ADAL" clId="{E8E155E3-8A53-4126-B617-3F876869D913}" dt="2020-05-14T15:47:26.147" v="1439" actId="26606"/>
          <ac:spMkLst>
            <pc:docMk/>
            <pc:sldMk cId="4004976337" sldId="282"/>
            <ac:spMk id="17" creationId="{D3F51FEB-38FB-4F6C-9F7B-2F2AFAB65463}"/>
          </ac:spMkLst>
        </pc:spChg>
        <pc:spChg chg="add">
          <ac:chgData name="Adam Protheroe" userId="52e85a90-a4a9-4f47-b7f0-7921dce57c15" providerId="ADAL" clId="{E8E155E3-8A53-4126-B617-3F876869D913}" dt="2020-05-14T15:47:26.147" v="1439" actId="26606"/>
          <ac:spMkLst>
            <pc:docMk/>
            <pc:sldMk cId="4004976337" sldId="282"/>
            <ac:spMk id="19" creationId="{1E547BA6-BAE0-43BB-A7CA-60F69CE252F0}"/>
          </ac:spMkLst>
        </pc:spChg>
        <pc:graphicFrameChg chg="add">
          <ac:chgData name="Adam Protheroe" userId="52e85a90-a4a9-4f47-b7f0-7921dce57c15" providerId="ADAL" clId="{E8E155E3-8A53-4126-B617-3F876869D913}" dt="2020-05-14T15:47:26.147" v="1439" actId="26606"/>
          <ac:graphicFrameMkLst>
            <pc:docMk/>
            <pc:sldMk cId="4004976337" sldId="282"/>
            <ac:graphicFrameMk id="5" creationId="{3025E148-F90A-46E2-B702-87C85172F1DA}"/>
          </ac:graphicFrameMkLst>
        </pc:graphicFrameChg>
        <pc:picChg chg="add">
          <ac:chgData name="Adam Protheroe" userId="52e85a90-a4a9-4f47-b7f0-7921dce57c15" providerId="ADAL" clId="{E8E155E3-8A53-4126-B617-3F876869D913}" dt="2020-05-14T15:47:26.147" v="1439" actId="26606"/>
          <ac:picMkLst>
            <pc:docMk/>
            <pc:sldMk cId="4004976337" sldId="282"/>
            <ac:picMk id="7" creationId="{A297BCAB-4995-4106-A7F7-EAE0B60E6C6F}"/>
          </ac:picMkLst>
        </pc:picChg>
      </pc:sldChg>
      <pc:sldChg chg="add del modTransition">
        <pc:chgData name="Adam Protheroe" userId="52e85a90-a4a9-4f47-b7f0-7921dce57c15" providerId="ADAL" clId="{E8E155E3-8A53-4126-B617-3F876869D913}" dt="2020-05-14T14:13:00.638" v="660" actId="47"/>
        <pc:sldMkLst>
          <pc:docMk/>
          <pc:sldMk cId="1457833326" sldId="283"/>
        </pc:sldMkLst>
      </pc:sldChg>
      <pc:sldChg chg="addSp modSp add mod ord modTransition setBg">
        <pc:chgData name="Adam Protheroe" userId="52e85a90-a4a9-4f47-b7f0-7921dce57c15" providerId="ADAL" clId="{E8E155E3-8A53-4126-B617-3F876869D913}" dt="2020-05-14T17:39:15.536" v="2106" actId="1076"/>
        <pc:sldMkLst>
          <pc:docMk/>
          <pc:sldMk cId="1384775556" sldId="284"/>
        </pc:sldMkLst>
        <pc:spChg chg="mod">
          <ac:chgData name="Adam Protheroe" userId="52e85a90-a4a9-4f47-b7f0-7921dce57c15" providerId="ADAL" clId="{E8E155E3-8A53-4126-B617-3F876869D913}" dt="2020-05-14T17:39:15.536" v="2106" actId="1076"/>
          <ac:spMkLst>
            <pc:docMk/>
            <pc:sldMk cId="1384775556" sldId="284"/>
            <ac:spMk id="2" creationId="{6B293ED8-FF8A-4CBF-A1D0-434064F6043A}"/>
          </ac:spMkLst>
        </pc:spChg>
        <pc:spChg chg="mod">
          <ac:chgData name="Adam Protheroe" userId="52e85a90-a4a9-4f47-b7f0-7921dce57c15" providerId="ADAL" clId="{E8E155E3-8A53-4126-B617-3F876869D913}" dt="2020-05-14T15:23:05.748" v="1137" actId="5793"/>
          <ac:spMkLst>
            <pc:docMk/>
            <pc:sldMk cId="1384775556" sldId="284"/>
            <ac:spMk id="3" creationId="{B50B6D02-EE2B-41DF-96EA-43A4613F2B1A}"/>
          </ac:spMkLst>
        </pc:spChg>
        <pc:picChg chg="add mod">
          <ac:chgData name="Adam Protheroe" userId="52e85a90-a4a9-4f47-b7f0-7921dce57c15" providerId="ADAL" clId="{E8E155E3-8A53-4126-B617-3F876869D913}" dt="2020-05-14T17:01:00.135" v="1770" actId="1076"/>
          <ac:picMkLst>
            <pc:docMk/>
            <pc:sldMk cId="1384775556" sldId="284"/>
            <ac:picMk id="7" creationId="{955F3F95-E6F8-4052-A604-8BC45FFCCB57}"/>
          </ac:picMkLst>
        </pc:picChg>
      </pc:sldChg>
      <pc:sldChg chg="addSp modSp new mod setBg">
        <pc:chgData name="Adam Protheroe" userId="52e85a90-a4a9-4f47-b7f0-7921dce57c15" providerId="ADAL" clId="{E8E155E3-8A53-4126-B617-3F876869D913}" dt="2020-05-14T17:24:59.476" v="2063" actId="20577"/>
        <pc:sldMkLst>
          <pc:docMk/>
          <pc:sldMk cId="3202969601" sldId="285"/>
        </pc:sldMkLst>
        <pc:spChg chg="mod">
          <ac:chgData name="Adam Protheroe" userId="52e85a90-a4a9-4f47-b7f0-7921dce57c15" providerId="ADAL" clId="{E8E155E3-8A53-4126-B617-3F876869D913}" dt="2020-05-14T16:37:28.849" v="1622" actId="26606"/>
          <ac:spMkLst>
            <pc:docMk/>
            <pc:sldMk cId="3202969601" sldId="285"/>
            <ac:spMk id="2" creationId="{5CA017B5-7FE7-4E51-A309-7E741B7A91CB}"/>
          </ac:spMkLst>
        </pc:spChg>
        <pc:spChg chg="mod">
          <ac:chgData name="Adam Protheroe" userId="52e85a90-a4a9-4f47-b7f0-7921dce57c15" providerId="ADAL" clId="{E8E155E3-8A53-4126-B617-3F876869D913}" dt="2020-05-14T17:24:59.476" v="2063" actId="20577"/>
          <ac:spMkLst>
            <pc:docMk/>
            <pc:sldMk cId="3202969601" sldId="285"/>
            <ac:spMk id="3" creationId="{CE90F8EE-BB1A-4C05-87C5-D644EE708B2D}"/>
          </ac:spMkLst>
        </pc:spChg>
        <pc:spChg chg="add">
          <ac:chgData name="Adam Protheroe" userId="52e85a90-a4a9-4f47-b7f0-7921dce57c15" providerId="ADAL" clId="{E8E155E3-8A53-4126-B617-3F876869D913}" dt="2020-05-14T16:37:28.849" v="1622" actId="26606"/>
          <ac:spMkLst>
            <pc:docMk/>
            <pc:sldMk cId="3202969601" sldId="285"/>
            <ac:spMk id="8" creationId="{907EF6B7-1338-4443-8C46-6A318D952DFD}"/>
          </ac:spMkLst>
        </pc:spChg>
        <pc:spChg chg="add">
          <ac:chgData name="Adam Protheroe" userId="52e85a90-a4a9-4f47-b7f0-7921dce57c15" providerId="ADAL" clId="{E8E155E3-8A53-4126-B617-3F876869D913}" dt="2020-05-14T16:37:28.849" v="1622" actId="26606"/>
          <ac:spMkLst>
            <pc:docMk/>
            <pc:sldMk cId="3202969601" sldId="285"/>
            <ac:spMk id="10" creationId="{DAAE4CDD-124C-4DCF-9584-B6033B545DD5}"/>
          </ac:spMkLst>
        </pc:spChg>
        <pc:spChg chg="add">
          <ac:chgData name="Adam Protheroe" userId="52e85a90-a4a9-4f47-b7f0-7921dce57c15" providerId="ADAL" clId="{E8E155E3-8A53-4126-B617-3F876869D913}" dt="2020-05-14T16:37:28.849" v="1622" actId="26606"/>
          <ac:spMkLst>
            <pc:docMk/>
            <pc:sldMk cId="3202969601" sldId="285"/>
            <ac:spMk id="12" creationId="{081E4A58-353D-44AE-B2FC-2A74E2E400F7}"/>
          </ac:spMkLst>
        </pc:spChg>
      </pc:sldChg>
      <pc:sldChg chg="addSp delSp modSp new mod">
        <pc:chgData name="Adam Protheroe" userId="52e85a90-a4a9-4f47-b7f0-7921dce57c15" providerId="ADAL" clId="{E8E155E3-8A53-4126-B617-3F876869D913}" dt="2020-05-14T15:57:09.765" v="1457" actId="1076"/>
        <pc:sldMkLst>
          <pc:docMk/>
          <pc:sldMk cId="3123396090" sldId="286"/>
        </pc:sldMkLst>
        <pc:spChg chg="del">
          <ac:chgData name="Adam Protheroe" userId="52e85a90-a4a9-4f47-b7f0-7921dce57c15" providerId="ADAL" clId="{E8E155E3-8A53-4126-B617-3F876869D913}" dt="2020-05-14T15:52:37.475" v="1442" actId="478"/>
          <ac:spMkLst>
            <pc:docMk/>
            <pc:sldMk cId="3123396090" sldId="286"/>
            <ac:spMk id="2" creationId="{90DD8545-A5CE-44E9-83B4-007DAFC2C343}"/>
          </ac:spMkLst>
        </pc:spChg>
        <pc:spChg chg="del">
          <ac:chgData name="Adam Protheroe" userId="52e85a90-a4a9-4f47-b7f0-7921dce57c15" providerId="ADAL" clId="{E8E155E3-8A53-4126-B617-3F876869D913}" dt="2020-05-14T15:52:36.161" v="1441" actId="478"/>
          <ac:spMkLst>
            <pc:docMk/>
            <pc:sldMk cId="3123396090" sldId="286"/>
            <ac:spMk id="3" creationId="{C17DDA5C-A0A2-49B7-B512-6FAE2A6491D3}"/>
          </ac:spMkLst>
        </pc:spChg>
        <pc:picChg chg="add mod">
          <ac:chgData name="Adam Protheroe" userId="52e85a90-a4a9-4f47-b7f0-7921dce57c15" providerId="ADAL" clId="{E8E155E3-8A53-4126-B617-3F876869D913}" dt="2020-05-14T15:52:48.053" v="1444" actId="1076"/>
          <ac:picMkLst>
            <pc:docMk/>
            <pc:sldMk cId="3123396090" sldId="286"/>
            <ac:picMk id="4" creationId="{E7A4FD16-2D20-4855-BA73-49D8FE3C49FA}"/>
          </ac:picMkLst>
        </pc:picChg>
        <pc:picChg chg="add mod">
          <ac:chgData name="Adam Protheroe" userId="52e85a90-a4a9-4f47-b7f0-7921dce57c15" providerId="ADAL" clId="{E8E155E3-8A53-4126-B617-3F876869D913}" dt="2020-05-14T15:57:09.765" v="1457" actId="1076"/>
          <ac:picMkLst>
            <pc:docMk/>
            <pc:sldMk cId="3123396090" sldId="286"/>
            <ac:picMk id="5" creationId="{884DCD33-7ED8-4116-8F00-9DE59E440180}"/>
          </ac:picMkLst>
        </pc:picChg>
        <pc:picChg chg="add mod">
          <ac:chgData name="Adam Protheroe" userId="52e85a90-a4a9-4f47-b7f0-7921dce57c15" providerId="ADAL" clId="{E8E155E3-8A53-4126-B617-3F876869D913}" dt="2020-05-14T15:54:51.265" v="1447" actId="1076"/>
          <ac:picMkLst>
            <pc:docMk/>
            <pc:sldMk cId="3123396090" sldId="286"/>
            <ac:picMk id="6" creationId="{975FB825-A1E8-4561-936B-14B2FBD84A6A}"/>
          </ac:picMkLst>
        </pc:picChg>
        <pc:picChg chg="add mod">
          <ac:chgData name="Adam Protheroe" userId="52e85a90-a4a9-4f47-b7f0-7921dce57c15" providerId="ADAL" clId="{E8E155E3-8A53-4126-B617-3F876869D913}" dt="2020-05-14T15:56:11.175" v="1455" actId="1076"/>
          <ac:picMkLst>
            <pc:docMk/>
            <pc:sldMk cId="3123396090" sldId="286"/>
            <ac:picMk id="7" creationId="{5D8EC9F8-90BE-438D-9D47-661B3D15F740}"/>
          </ac:picMkLst>
        </pc:picChg>
        <pc:picChg chg="add mod">
          <ac:chgData name="Adam Protheroe" userId="52e85a90-a4a9-4f47-b7f0-7921dce57c15" providerId="ADAL" clId="{E8E155E3-8A53-4126-B617-3F876869D913}" dt="2020-05-14T15:57:05.704" v="1456" actId="1076"/>
          <ac:picMkLst>
            <pc:docMk/>
            <pc:sldMk cId="3123396090" sldId="286"/>
            <ac:picMk id="8" creationId="{6BBAA14E-514A-4559-8997-5AE0EA5E894E}"/>
          </ac:picMkLst>
        </pc:picChg>
        <pc:picChg chg="add mod">
          <ac:chgData name="Adam Protheroe" userId="52e85a90-a4a9-4f47-b7f0-7921dce57c15" providerId="ADAL" clId="{E8E155E3-8A53-4126-B617-3F876869D913}" dt="2020-05-14T15:56:09.925" v="1454" actId="1076"/>
          <ac:picMkLst>
            <pc:docMk/>
            <pc:sldMk cId="3123396090" sldId="286"/>
            <ac:picMk id="9" creationId="{599FF619-197E-443E-9B57-CC5E9494F06A}"/>
          </ac:picMkLst>
        </pc:picChg>
      </pc:sldChg>
      <pc:sldChg chg="new del">
        <pc:chgData name="Adam Protheroe" userId="52e85a90-a4a9-4f47-b7f0-7921dce57c15" providerId="ADAL" clId="{E8E155E3-8A53-4126-B617-3F876869D913}" dt="2020-05-14T17:05:52.838" v="1772" actId="47"/>
        <pc:sldMkLst>
          <pc:docMk/>
          <pc:sldMk cId="625948614" sldId="287"/>
        </pc:sldMkLst>
      </pc:sldChg>
      <pc:sldChg chg="addSp delSp modSp new mod setBg">
        <pc:chgData name="Adam Protheroe" userId="52e85a90-a4a9-4f47-b7f0-7921dce57c15" providerId="ADAL" clId="{E8E155E3-8A53-4126-B617-3F876869D913}" dt="2020-05-14T17:13:59.473" v="1928" actId="20577"/>
        <pc:sldMkLst>
          <pc:docMk/>
          <pc:sldMk cId="4293603787" sldId="287"/>
        </pc:sldMkLst>
        <pc:spChg chg="mod">
          <ac:chgData name="Adam Protheroe" userId="52e85a90-a4a9-4f47-b7f0-7921dce57c15" providerId="ADAL" clId="{E8E155E3-8A53-4126-B617-3F876869D913}" dt="2020-05-14T17:07:45.745" v="1800" actId="20577"/>
          <ac:spMkLst>
            <pc:docMk/>
            <pc:sldMk cId="4293603787" sldId="287"/>
            <ac:spMk id="2" creationId="{85C6154D-6A07-4602-96A7-18137F56017B}"/>
          </ac:spMkLst>
        </pc:spChg>
        <pc:spChg chg="del">
          <ac:chgData name="Adam Protheroe" userId="52e85a90-a4a9-4f47-b7f0-7921dce57c15" providerId="ADAL" clId="{E8E155E3-8A53-4126-B617-3F876869D913}" dt="2020-05-14T17:06:43.833" v="1790"/>
          <ac:spMkLst>
            <pc:docMk/>
            <pc:sldMk cId="4293603787" sldId="287"/>
            <ac:spMk id="3" creationId="{B1A4E52B-1A45-4F65-A188-587E2C06D133}"/>
          </ac:spMkLst>
        </pc:spChg>
        <pc:spChg chg="add del mod">
          <ac:chgData name="Adam Protheroe" userId="52e85a90-a4a9-4f47-b7f0-7921dce57c15" providerId="ADAL" clId="{E8E155E3-8A53-4126-B617-3F876869D913}" dt="2020-05-14T17:13:36.308" v="1893" actId="478"/>
          <ac:spMkLst>
            <pc:docMk/>
            <pc:sldMk cId="4293603787" sldId="287"/>
            <ac:spMk id="5" creationId="{1FEC9086-CBC6-4D32-95EF-4C3E9CF6B37B}"/>
          </ac:spMkLst>
        </pc:spChg>
        <pc:spChg chg="add">
          <ac:chgData name="Adam Protheroe" userId="52e85a90-a4a9-4f47-b7f0-7921dce57c15" providerId="ADAL" clId="{E8E155E3-8A53-4126-B617-3F876869D913}" dt="2020-05-14T17:06:53.851" v="1792" actId="26606"/>
          <ac:spMkLst>
            <pc:docMk/>
            <pc:sldMk cId="4293603787" sldId="287"/>
            <ac:spMk id="9" creationId="{3A5B4632-C963-4296-86F0-79AA9EA5AE98}"/>
          </ac:spMkLst>
        </pc:spChg>
        <pc:graphicFrameChg chg="add mod modGraphic">
          <ac:chgData name="Adam Protheroe" userId="52e85a90-a4a9-4f47-b7f0-7921dce57c15" providerId="ADAL" clId="{E8E155E3-8A53-4126-B617-3F876869D913}" dt="2020-05-14T17:13:59.473" v="1928" actId="20577"/>
          <ac:graphicFrameMkLst>
            <pc:docMk/>
            <pc:sldMk cId="4293603787" sldId="287"/>
            <ac:graphicFrameMk id="4" creationId="{124DD966-8867-4CC9-83C0-C9B5BDB45296}"/>
          </ac:graphicFrameMkLst>
        </pc:graphicFrameChg>
      </pc:sldChg>
      <pc:sldChg chg="addSp modSp new mod ord setBg">
        <pc:chgData name="Adam Protheroe" userId="52e85a90-a4a9-4f47-b7f0-7921dce57c15" providerId="ADAL" clId="{E8E155E3-8A53-4126-B617-3F876869D913}" dt="2020-05-14T17:24:16.871" v="1992" actId="20577"/>
        <pc:sldMkLst>
          <pc:docMk/>
          <pc:sldMk cId="2775164239" sldId="288"/>
        </pc:sldMkLst>
        <pc:spChg chg="mod">
          <ac:chgData name="Adam Protheroe" userId="52e85a90-a4a9-4f47-b7f0-7921dce57c15" providerId="ADAL" clId="{E8E155E3-8A53-4126-B617-3F876869D913}" dt="2020-05-14T17:08:16.059" v="1820" actId="26606"/>
          <ac:spMkLst>
            <pc:docMk/>
            <pc:sldMk cId="2775164239" sldId="288"/>
            <ac:spMk id="2" creationId="{F3E7AC2B-2869-4ECB-8599-5564D4CBB670}"/>
          </ac:spMkLst>
        </pc:spChg>
        <pc:spChg chg="mod">
          <ac:chgData name="Adam Protheroe" userId="52e85a90-a4a9-4f47-b7f0-7921dce57c15" providerId="ADAL" clId="{E8E155E3-8A53-4126-B617-3F876869D913}" dt="2020-05-14T17:24:16.871" v="1992" actId="20577"/>
          <ac:spMkLst>
            <pc:docMk/>
            <pc:sldMk cId="2775164239" sldId="288"/>
            <ac:spMk id="3" creationId="{ACBC5E7F-E3E9-4535-B55B-086E6DE3C0D9}"/>
          </ac:spMkLst>
        </pc:spChg>
        <pc:spChg chg="add">
          <ac:chgData name="Adam Protheroe" userId="52e85a90-a4a9-4f47-b7f0-7921dce57c15" providerId="ADAL" clId="{E8E155E3-8A53-4126-B617-3F876869D913}" dt="2020-05-14T17:08:16.059" v="1820" actId="26606"/>
          <ac:spMkLst>
            <pc:docMk/>
            <pc:sldMk cId="2775164239" sldId="288"/>
            <ac:spMk id="10" creationId="{59A309A7-1751-4ABE-A3C1-EEC40366AD89}"/>
          </ac:spMkLst>
        </pc:spChg>
        <pc:spChg chg="add">
          <ac:chgData name="Adam Protheroe" userId="52e85a90-a4a9-4f47-b7f0-7921dce57c15" providerId="ADAL" clId="{E8E155E3-8A53-4126-B617-3F876869D913}" dt="2020-05-14T17:08:16.059" v="1820" actId="26606"/>
          <ac:spMkLst>
            <pc:docMk/>
            <pc:sldMk cId="2775164239" sldId="288"/>
            <ac:spMk id="12" creationId="{967D8EB6-EAE1-4F9C-B398-83321E287204}"/>
          </ac:spMkLst>
        </pc:spChg>
        <pc:picChg chg="add">
          <ac:chgData name="Adam Protheroe" userId="52e85a90-a4a9-4f47-b7f0-7921dce57c15" providerId="ADAL" clId="{E8E155E3-8A53-4126-B617-3F876869D913}" dt="2020-05-14T17:08:16.059" v="1820" actId="26606"/>
          <ac:picMkLst>
            <pc:docMk/>
            <pc:sldMk cId="2775164239" sldId="288"/>
            <ac:picMk id="7" creationId="{DE888BD6-B0FE-4D91-AF9B-EDF170641235}"/>
          </ac:picMkLst>
        </pc:picChg>
      </pc:sldChg>
      <pc:sldChg chg="addSp delSp modSp new mod setBg setClrOvrMap">
        <pc:chgData name="Adam Protheroe" userId="52e85a90-a4a9-4f47-b7f0-7921dce57c15" providerId="ADAL" clId="{E8E155E3-8A53-4126-B617-3F876869D913}" dt="2020-05-14T17:23:13.658" v="1983" actId="26606"/>
        <pc:sldMkLst>
          <pc:docMk/>
          <pc:sldMk cId="3596291957" sldId="289"/>
        </pc:sldMkLst>
        <pc:spChg chg="mod">
          <ac:chgData name="Adam Protheroe" userId="52e85a90-a4a9-4f47-b7f0-7921dce57c15" providerId="ADAL" clId="{E8E155E3-8A53-4126-B617-3F876869D913}" dt="2020-05-14T17:23:13.658" v="1983" actId="26606"/>
          <ac:spMkLst>
            <pc:docMk/>
            <pc:sldMk cId="3596291957" sldId="289"/>
            <ac:spMk id="2" creationId="{6B41F796-4A3A-4543-AB5F-A806A73BADCA}"/>
          </ac:spMkLst>
        </pc:spChg>
        <pc:spChg chg="del">
          <ac:chgData name="Adam Protheroe" userId="52e85a90-a4a9-4f47-b7f0-7921dce57c15" providerId="ADAL" clId="{E8E155E3-8A53-4126-B617-3F876869D913}" dt="2020-05-14T17:23:13.658" v="1983" actId="26606"/>
          <ac:spMkLst>
            <pc:docMk/>
            <pc:sldMk cId="3596291957" sldId="289"/>
            <ac:spMk id="3" creationId="{55EBCAA9-BD62-4B70-AF04-C20463B1143B}"/>
          </ac:spMkLst>
        </pc:spChg>
        <pc:spChg chg="add">
          <ac:chgData name="Adam Protheroe" userId="52e85a90-a4a9-4f47-b7f0-7921dce57c15" providerId="ADAL" clId="{E8E155E3-8A53-4126-B617-3F876869D913}" dt="2020-05-14T17:23:13.658" v="1983" actId="26606"/>
          <ac:spMkLst>
            <pc:docMk/>
            <pc:sldMk cId="3596291957" sldId="289"/>
            <ac:spMk id="9" creationId="{0671A8AE-40A1-4631-A6B8-581AFF065482}"/>
          </ac:spMkLst>
        </pc:spChg>
        <pc:spChg chg="add">
          <ac:chgData name="Adam Protheroe" userId="52e85a90-a4a9-4f47-b7f0-7921dce57c15" providerId="ADAL" clId="{E8E155E3-8A53-4126-B617-3F876869D913}" dt="2020-05-14T17:23:13.658" v="1983" actId="26606"/>
          <ac:spMkLst>
            <pc:docMk/>
            <pc:sldMk cId="3596291957" sldId="289"/>
            <ac:spMk id="11" creationId="{AB58EF07-17C2-48CF-ABB0-EEF1F17CB8F0}"/>
          </ac:spMkLst>
        </pc:spChg>
        <pc:spChg chg="add">
          <ac:chgData name="Adam Protheroe" userId="52e85a90-a4a9-4f47-b7f0-7921dce57c15" providerId="ADAL" clId="{E8E155E3-8A53-4126-B617-3F876869D913}" dt="2020-05-14T17:23:13.658" v="1983" actId="26606"/>
          <ac:spMkLst>
            <pc:docMk/>
            <pc:sldMk cId="3596291957" sldId="289"/>
            <ac:spMk id="13" creationId="{AF2F604E-43BE-4DC3-B983-E071523364F8}"/>
          </ac:spMkLst>
        </pc:spChg>
        <pc:spChg chg="add">
          <ac:chgData name="Adam Protheroe" userId="52e85a90-a4a9-4f47-b7f0-7921dce57c15" providerId="ADAL" clId="{E8E155E3-8A53-4126-B617-3F876869D913}" dt="2020-05-14T17:23:13.658" v="1983" actId="26606"/>
          <ac:spMkLst>
            <pc:docMk/>
            <pc:sldMk cId="3596291957" sldId="289"/>
            <ac:spMk id="15" creationId="{08C9B587-E65E-4B52-B37C-ABEBB6E87928}"/>
          </ac:spMkLst>
        </pc:spChg>
        <pc:picChg chg="add">
          <ac:chgData name="Adam Protheroe" userId="52e85a90-a4a9-4f47-b7f0-7921dce57c15" providerId="ADAL" clId="{E8E155E3-8A53-4126-B617-3F876869D913}" dt="2020-05-14T17:23:13.658" v="1983" actId="26606"/>
          <ac:picMkLst>
            <pc:docMk/>
            <pc:sldMk cId="3596291957" sldId="289"/>
            <ac:picMk id="5" creationId="{A911B3B7-AD31-42B8-9FF6-E7340027B53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governor.sc.gov/executive-branch/acceleratesc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governor.sc.gov/executive-branch/accelerates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5F95D-6C49-4EA2-BCF9-3893F0A31D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AD42FB9-AA7E-4362-B298-9CC0F55D85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participants muted on entry but can unmute.</a:t>
          </a:r>
        </a:p>
      </dgm:t>
    </dgm:pt>
    <dgm:pt modelId="{04E084F4-8CE2-4888-ABBF-F3F5AC2D511A}" type="parTrans" cxnId="{ABD2A4E8-635D-495D-B3B3-7A70D9F2A8CC}">
      <dgm:prSet/>
      <dgm:spPr/>
      <dgm:t>
        <a:bodyPr/>
        <a:lstStyle/>
        <a:p>
          <a:endParaRPr lang="en-US"/>
        </a:p>
      </dgm:t>
    </dgm:pt>
    <dgm:pt modelId="{3B695905-29EB-4CA9-A3EC-A367592154E9}" type="sibTrans" cxnId="{ABD2A4E8-635D-495D-B3B3-7A70D9F2A8CC}">
      <dgm:prSet/>
      <dgm:spPr/>
      <dgm:t>
        <a:bodyPr/>
        <a:lstStyle/>
        <a:p>
          <a:endParaRPr lang="en-US"/>
        </a:p>
      </dgm:t>
    </dgm:pt>
    <dgm:pt modelId="{E78517B9-6319-4C23-B3AF-A724ECA9A9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Please mute if you’re not speaking!</a:t>
          </a:r>
        </a:p>
      </dgm:t>
    </dgm:pt>
    <dgm:pt modelId="{8D7D5409-A6AF-48DC-9873-5AD0B3F8F0F2}" type="parTrans" cxnId="{6F6B67E4-9B27-4532-9B13-3ABCC2C8FB84}">
      <dgm:prSet/>
      <dgm:spPr/>
      <dgm:t>
        <a:bodyPr/>
        <a:lstStyle/>
        <a:p>
          <a:endParaRPr lang="en-US"/>
        </a:p>
      </dgm:t>
    </dgm:pt>
    <dgm:pt modelId="{B68709D6-DC0A-41F4-A9DE-C1BED94BC1D0}" type="sibTrans" cxnId="{6F6B67E4-9B27-4532-9B13-3ABCC2C8FB84}">
      <dgm:prSet/>
      <dgm:spPr/>
      <dgm:t>
        <a:bodyPr/>
        <a:lstStyle/>
        <a:p>
          <a:endParaRPr lang="en-US"/>
        </a:p>
      </dgm:t>
    </dgm:pt>
    <dgm:pt modelId="{3862DEAB-DAC5-454E-AE86-F2D909462F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Put questions in the chat box.</a:t>
          </a:r>
        </a:p>
      </dgm:t>
    </dgm:pt>
    <dgm:pt modelId="{3EF32E65-1DCC-4427-9531-D78998E3130D}" type="parTrans" cxnId="{C92BBDEC-4B8A-460E-A84D-F00B9F5A861A}">
      <dgm:prSet/>
      <dgm:spPr/>
      <dgm:t>
        <a:bodyPr/>
        <a:lstStyle/>
        <a:p>
          <a:endParaRPr lang="en-US"/>
        </a:p>
      </dgm:t>
    </dgm:pt>
    <dgm:pt modelId="{387B9027-071F-4F61-87EE-B77BBD5FEBE3}" type="sibTrans" cxnId="{C92BBDEC-4B8A-460E-A84D-F00B9F5A861A}">
      <dgm:prSet/>
      <dgm:spPr/>
      <dgm:t>
        <a:bodyPr/>
        <a:lstStyle/>
        <a:p>
          <a:endParaRPr lang="en-US"/>
        </a:p>
      </dgm:t>
    </dgm:pt>
    <dgm:pt modelId="{B90F26B3-E1E9-4620-9CDD-8C92DC42D9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stuff changes regularly!</a:t>
          </a:r>
        </a:p>
      </dgm:t>
    </dgm:pt>
    <dgm:pt modelId="{5C479E4E-FC9A-425E-A65E-36EA94733376}" type="parTrans" cxnId="{DB9122F2-42C5-4E83-A0FA-3079075D1FA5}">
      <dgm:prSet/>
      <dgm:spPr/>
      <dgm:t>
        <a:bodyPr/>
        <a:lstStyle/>
        <a:p>
          <a:endParaRPr lang="en-US"/>
        </a:p>
      </dgm:t>
    </dgm:pt>
    <dgm:pt modelId="{7B67CC3F-927D-471B-96E3-51AE3BE51FC4}" type="sibTrans" cxnId="{DB9122F2-42C5-4E83-A0FA-3079075D1FA5}">
      <dgm:prSet/>
      <dgm:spPr/>
      <dgm:t>
        <a:bodyPr/>
        <a:lstStyle/>
        <a:p>
          <a:endParaRPr lang="en-US"/>
        </a:p>
      </dgm:t>
    </dgm:pt>
    <dgm:pt modelId="{6D09722E-AA59-4B07-B99E-493CC4D3DD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I’m </a:t>
          </a:r>
          <a:r>
            <a:rPr lang="en-US" u="sng" dirty="0"/>
            <a:t>a</a:t>
          </a:r>
          <a:r>
            <a:rPr lang="en-US" dirty="0"/>
            <a:t> lawyer.  I’m not </a:t>
          </a:r>
          <a:r>
            <a:rPr lang="en-US" u="sng" dirty="0"/>
            <a:t>your</a:t>
          </a:r>
          <a:r>
            <a:rPr lang="en-US" dirty="0"/>
            <a:t> lawyer!</a:t>
          </a:r>
        </a:p>
      </dgm:t>
    </dgm:pt>
    <dgm:pt modelId="{9A43CE37-C349-41E3-8E09-7F7F6DDF536D}" type="parTrans" cxnId="{3981CEA4-0BD4-4BDF-A3FE-331EC973975B}">
      <dgm:prSet/>
      <dgm:spPr/>
      <dgm:t>
        <a:bodyPr/>
        <a:lstStyle/>
        <a:p>
          <a:endParaRPr lang="en-US"/>
        </a:p>
      </dgm:t>
    </dgm:pt>
    <dgm:pt modelId="{AF993ABF-2A2B-44DF-A250-FAAB17AC30B5}" type="sibTrans" cxnId="{3981CEA4-0BD4-4BDF-A3FE-331EC973975B}">
      <dgm:prSet/>
      <dgm:spPr/>
      <dgm:t>
        <a:bodyPr/>
        <a:lstStyle/>
        <a:p>
          <a:endParaRPr lang="en-US"/>
        </a:p>
      </dgm:t>
    </dgm:pt>
    <dgm:pt modelId="{1E95FB99-DF3C-47F3-B037-7390665BDEC4}" type="pres">
      <dgm:prSet presAssocID="{C965F95D-6C49-4EA2-BCF9-3893F0A31D6F}" presName="root" presStyleCnt="0">
        <dgm:presLayoutVars>
          <dgm:dir/>
          <dgm:resizeHandles val="exact"/>
        </dgm:presLayoutVars>
      </dgm:prSet>
      <dgm:spPr/>
    </dgm:pt>
    <dgm:pt modelId="{BF52DB5E-F6EF-49C4-8248-C22577AAA06E}" type="pres">
      <dgm:prSet presAssocID="{3AD42FB9-AA7E-4362-B298-9CC0F55D8574}" presName="compNode" presStyleCnt="0"/>
      <dgm:spPr/>
    </dgm:pt>
    <dgm:pt modelId="{F20D8DFD-803C-40B0-91FC-705B4BCCFE5A}" type="pres">
      <dgm:prSet presAssocID="{3AD42FB9-AA7E-4362-B298-9CC0F55D8574}" presName="bgRect" presStyleLbl="bgShp" presStyleIdx="0" presStyleCnt="5"/>
      <dgm:spPr/>
    </dgm:pt>
    <dgm:pt modelId="{2D9B9839-AEF2-4EBD-8AD4-54B1E02D8ECB}" type="pres">
      <dgm:prSet presAssocID="{3AD42FB9-AA7E-4362-B298-9CC0F55D857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6D20EA6-02D3-47E6-B7E8-81ADF3EC08E7}" type="pres">
      <dgm:prSet presAssocID="{3AD42FB9-AA7E-4362-B298-9CC0F55D8574}" presName="spaceRect" presStyleCnt="0"/>
      <dgm:spPr/>
    </dgm:pt>
    <dgm:pt modelId="{2C73935D-AD2A-4EFC-8D1C-275403532EF9}" type="pres">
      <dgm:prSet presAssocID="{3AD42FB9-AA7E-4362-B298-9CC0F55D8574}" presName="parTx" presStyleLbl="revTx" presStyleIdx="0" presStyleCnt="5">
        <dgm:presLayoutVars>
          <dgm:chMax val="0"/>
          <dgm:chPref val="0"/>
        </dgm:presLayoutVars>
      </dgm:prSet>
      <dgm:spPr/>
    </dgm:pt>
    <dgm:pt modelId="{18CA6B32-903C-4914-A23C-97ABADB80296}" type="pres">
      <dgm:prSet presAssocID="{3B695905-29EB-4CA9-A3EC-A367592154E9}" presName="sibTrans" presStyleCnt="0"/>
      <dgm:spPr/>
    </dgm:pt>
    <dgm:pt modelId="{274533A8-B519-4EA9-AC55-49A9A9F3ABD5}" type="pres">
      <dgm:prSet presAssocID="{E78517B9-6319-4C23-B3AF-A724ECA9A9AC}" presName="compNode" presStyleCnt="0"/>
      <dgm:spPr/>
    </dgm:pt>
    <dgm:pt modelId="{C094D7D3-4FDA-40A8-AC55-15CF9FE921EA}" type="pres">
      <dgm:prSet presAssocID="{E78517B9-6319-4C23-B3AF-A724ECA9A9AC}" presName="bgRect" presStyleLbl="bgShp" presStyleIdx="1" presStyleCnt="5"/>
      <dgm:spPr/>
    </dgm:pt>
    <dgm:pt modelId="{125007D7-FDFD-4CB0-88F6-3C274DFC4BC3}" type="pres">
      <dgm:prSet presAssocID="{E78517B9-6319-4C23-B3AF-A724ECA9A9A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26517F5E-7240-43C0-B533-904A77AE756D}" type="pres">
      <dgm:prSet presAssocID="{E78517B9-6319-4C23-B3AF-A724ECA9A9AC}" presName="spaceRect" presStyleCnt="0"/>
      <dgm:spPr/>
    </dgm:pt>
    <dgm:pt modelId="{95645C09-14B4-4A04-86BB-5298FCA892AE}" type="pres">
      <dgm:prSet presAssocID="{E78517B9-6319-4C23-B3AF-A724ECA9A9AC}" presName="parTx" presStyleLbl="revTx" presStyleIdx="1" presStyleCnt="5">
        <dgm:presLayoutVars>
          <dgm:chMax val="0"/>
          <dgm:chPref val="0"/>
        </dgm:presLayoutVars>
      </dgm:prSet>
      <dgm:spPr/>
    </dgm:pt>
    <dgm:pt modelId="{FEA2C592-C98A-4CCB-B518-5DF56417230C}" type="pres">
      <dgm:prSet presAssocID="{B68709D6-DC0A-41F4-A9DE-C1BED94BC1D0}" presName="sibTrans" presStyleCnt="0"/>
      <dgm:spPr/>
    </dgm:pt>
    <dgm:pt modelId="{824E1B98-A907-4CA5-A764-1C9B67820ADE}" type="pres">
      <dgm:prSet presAssocID="{3862DEAB-DAC5-454E-AE86-F2D909462F0A}" presName="compNode" presStyleCnt="0"/>
      <dgm:spPr/>
    </dgm:pt>
    <dgm:pt modelId="{D58B3460-BCEC-41BF-A578-DC60A51ADDEF}" type="pres">
      <dgm:prSet presAssocID="{3862DEAB-DAC5-454E-AE86-F2D909462F0A}" presName="bgRect" presStyleLbl="bgShp" presStyleIdx="2" presStyleCnt="5"/>
      <dgm:spPr/>
    </dgm:pt>
    <dgm:pt modelId="{E651347F-5ECF-4894-9628-D498ACA44593}" type="pres">
      <dgm:prSet presAssocID="{3862DEAB-DAC5-454E-AE86-F2D909462F0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1FCBF63-28DA-49F4-9B0E-4114ADDD91BD}" type="pres">
      <dgm:prSet presAssocID="{3862DEAB-DAC5-454E-AE86-F2D909462F0A}" presName="spaceRect" presStyleCnt="0"/>
      <dgm:spPr/>
    </dgm:pt>
    <dgm:pt modelId="{A6BC152E-B564-4D34-B67E-FF16A9936601}" type="pres">
      <dgm:prSet presAssocID="{3862DEAB-DAC5-454E-AE86-F2D909462F0A}" presName="parTx" presStyleLbl="revTx" presStyleIdx="2" presStyleCnt="5">
        <dgm:presLayoutVars>
          <dgm:chMax val="0"/>
          <dgm:chPref val="0"/>
        </dgm:presLayoutVars>
      </dgm:prSet>
      <dgm:spPr/>
    </dgm:pt>
    <dgm:pt modelId="{5CACB228-82BC-4FA7-A7FD-D9EE035DBF20}" type="pres">
      <dgm:prSet presAssocID="{387B9027-071F-4F61-87EE-B77BBD5FEBE3}" presName="sibTrans" presStyleCnt="0"/>
      <dgm:spPr/>
    </dgm:pt>
    <dgm:pt modelId="{E64F5B82-BE57-489B-8C0D-6B10F28DD53A}" type="pres">
      <dgm:prSet presAssocID="{B90F26B3-E1E9-4620-9CDD-8C92DC42D918}" presName="compNode" presStyleCnt="0"/>
      <dgm:spPr/>
    </dgm:pt>
    <dgm:pt modelId="{96B35219-25EE-474B-A5C0-92DD640029D3}" type="pres">
      <dgm:prSet presAssocID="{B90F26B3-E1E9-4620-9CDD-8C92DC42D918}" presName="bgRect" presStyleLbl="bgShp" presStyleIdx="3" presStyleCnt="5"/>
      <dgm:spPr/>
    </dgm:pt>
    <dgm:pt modelId="{2507AACA-F316-45B8-A9DA-9E07496E15A3}" type="pres">
      <dgm:prSet presAssocID="{B90F26B3-E1E9-4620-9CDD-8C92DC42D91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1308BC8-00DA-4614-93C5-F1C83585E579}" type="pres">
      <dgm:prSet presAssocID="{B90F26B3-E1E9-4620-9CDD-8C92DC42D918}" presName="spaceRect" presStyleCnt="0"/>
      <dgm:spPr/>
    </dgm:pt>
    <dgm:pt modelId="{D25188E0-C014-4701-A54F-EEBB4BA00CE6}" type="pres">
      <dgm:prSet presAssocID="{B90F26B3-E1E9-4620-9CDD-8C92DC42D918}" presName="parTx" presStyleLbl="revTx" presStyleIdx="3" presStyleCnt="5">
        <dgm:presLayoutVars>
          <dgm:chMax val="0"/>
          <dgm:chPref val="0"/>
        </dgm:presLayoutVars>
      </dgm:prSet>
      <dgm:spPr/>
    </dgm:pt>
    <dgm:pt modelId="{FAFE3742-A466-4B55-819C-7BF92B4FFD9E}" type="pres">
      <dgm:prSet presAssocID="{7B67CC3F-927D-471B-96E3-51AE3BE51FC4}" presName="sibTrans" presStyleCnt="0"/>
      <dgm:spPr/>
    </dgm:pt>
    <dgm:pt modelId="{2587FBAB-20B5-4F3C-BDA6-C494BEAC68E9}" type="pres">
      <dgm:prSet presAssocID="{6D09722E-AA59-4B07-B99E-493CC4D3DD8B}" presName="compNode" presStyleCnt="0"/>
      <dgm:spPr/>
    </dgm:pt>
    <dgm:pt modelId="{A813D7FB-9735-45A8-A4AA-BC7E9FB587E7}" type="pres">
      <dgm:prSet presAssocID="{6D09722E-AA59-4B07-B99E-493CC4D3DD8B}" presName="bgRect" presStyleLbl="bgShp" presStyleIdx="4" presStyleCnt="5"/>
      <dgm:spPr/>
    </dgm:pt>
    <dgm:pt modelId="{99B40E3A-1BBB-44B4-ABB7-B95221FC2AE1}" type="pres">
      <dgm:prSet presAssocID="{6D09722E-AA59-4B07-B99E-493CC4D3DD8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7B22C29-E070-4441-9BCD-5D0DA32A0105}" type="pres">
      <dgm:prSet presAssocID="{6D09722E-AA59-4B07-B99E-493CC4D3DD8B}" presName="spaceRect" presStyleCnt="0"/>
      <dgm:spPr/>
    </dgm:pt>
    <dgm:pt modelId="{07218B02-09A5-4AF4-AE08-AA7F3FAC7621}" type="pres">
      <dgm:prSet presAssocID="{6D09722E-AA59-4B07-B99E-493CC4D3DD8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9A66E51-78BB-4845-9694-0D9120294955}" type="presOf" srcId="{E78517B9-6319-4C23-B3AF-A724ECA9A9AC}" destId="{95645C09-14B4-4A04-86BB-5298FCA892AE}" srcOrd="0" destOrd="0" presId="urn:microsoft.com/office/officeart/2018/2/layout/IconVerticalSolidList"/>
    <dgm:cxn modelId="{EFDF9279-24B7-4136-87E3-6110EF7F1573}" type="presOf" srcId="{3862DEAB-DAC5-454E-AE86-F2D909462F0A}" destId="{A6BC152E-B564-4D34-B67E-FF16A9936601}" srcOrd="0" destOrd="0" presId="urn:microsoft.com/office/officeart/2018/2/layout/IconVerticalSolidList"/>
    <dgm:cxn modelId="{43812981-29CA-4377-B394-9BE7D3184860}" type="presOf" srcId="{B90F26B3-E1E9-4620-9CDD-8C92DC42D918}" destId="{D25188E0-C014-4701-A54F-EEBB4BA00CE6}" srcOrd="0" destOrd="0" presId="urn:microsoft.com/office/officeart/2018/2/layout/IconVerticalSolidList"/>
    <dgm:cxn modelId="{EC494A86-553C-4DA7-932A-4DA14D9CF067}" type="presOf" srcId="{3AD42FB9-AA7E-4362-B298-9CC0F55D8574}" destId="{2C73935D-AD2A-4EFC-8D1C-275403532EF9}" srcOrd="0" destOrd="0" presId="urn:microsoft.com/office/officeart/2018/2/layout/IconVerticalSolidList"/>
    <dgm:cxn modelId="{3981CEA4-0BD4-4BDF-A3FE-331EC973975B}" srcId="{C965F95D-6C49-4EA2-BCF9-3893F0A31D6F}" destId="{6D09722E-AA59-4B07-B99E-493CC4D3DD8B}" srcOrd="4" destOrd="0" parTransId="{9A43CE37-C349-41E3-8E09-7F7F6DDF536D}" sibTransId="{AF993ABF-2A2B-44DF-A250-FAAB17AC30B5}"/>
    <dgm:cxn modelId="{416787BC-7EB9-4AA9-BBE6-F11262D60DDD}" type="presOf" srcId="{6D09722E-AA59-4B07-B99E-493CC4D3DD8B}" destId="{07218B02-09A5-4AF4-AE08-AA7F3FAC7621}" srcOrd="0" destOrd="0" presId="urn:microsoft.com/office/officeart/2018/2/layout/IconVerticalSolidList"/>
    <dgm:cxn modelId="{D63B52D1-78F8-44F1-B396-9EB651C6E8F2}" type="presOf" srcId="{C965F95D-6C49-4EA2-BCF9-3893F0A31D6F}" destId="{1E95FB99-DF3C-47F3-B037-7390665BDEC4}" srcOrd="0" destOrd="0" presId="urn:microsoft.com/office/officeart/2018/2/layout/IconVerticalSolidList"/>
    <dgm:cxn modelId="{6F6B67E4-9B27-4532-9B13-3ABCC2C8FB84}" srcId="{C965F95D-6C49-4EA2-BCF9-3893F0A31D6F}" destId="{E78517B9-6319-4C23-B3AF-A724ECA9A9AC}" srcOrd="1" destOrd="0" parTransId="{8D7D5409-A6AF-48DC-9873-5AD0B3F8F0F2}" sibTransId="{B68709D6-DC0A-41F4-A9DE-C1BED94BC1D0}"/>
    <dgm:cxn modelId="{ABD2A4E8-635D-495D-B3B3-7A70D9F2A8CC}" srcId="{C965F95D-6C49-4EA2-BCF9-3893F0A31D6F}" destId="{3AD42FB9-AA7E-4362-B298-9CC0F55D8574}" srcOrd="0" destOrd="0" parTransId="{04E084F4-8CE2-4888-ABBF-F3F5AC2D511A}" sibTransId="{3B695905-29EB-4CA9-A3EC-A367592154E9}"/>
    <dgm:cxn modelId="{C92BBDEC-4B8A-460E-A84D-F00B9F5A861A}" srcId="{C965F95D-6C49-4EA2-BCF9-3893F0A31D6F}" destId="{3862DEAB-DAC5-454E-AE86-F2D909462F0A}" srcOrd="2" destOrd="0" parTransId="{3EF32E65-1DCC-4427-9531-D78998E3130D}" sibTransId="{387B9027-071F-4F61-87EE-B77BBD5FEBE3}"/>
    <dgm:cxn modelId="{DB9122F2-42C5-4E83-A0FA-3079075D1FA5}" srcId="{C965F95D-6C49-4EA2-BCF9-3893F0A31D6F}" destId="{B90F26B3-E1E9-4620-9CDD-8C92DC42D918}" srcOrd="3" destOrd="0" parTransId="{5C479E4E-FC9A-425E-A65E-36EA94733376}" sibTransId="{7B67CC3F-927D-471B-96E3-51AE3BE51FC4}"/>
    <dgm:cxn modelId="{3F7FE37A-2ACA-42B7-853B-224A1A0FA039}" type="presParOf" srcId="{1E95FB99-DF3C-47F3-B037-7390665BDEC4}" destId="{BF52DB5E-F6EF-49C4-8248-C22577AAA06E}" srcOrd="0" destOrd="0" presId="urn:microsoft.com/office/officeart/2018/2/layout/IconVerticalSolidList"/>
    <dgm:cxn modelId="{D22163E2-72AE-4135-83AA-F7521025E54A}" type="presParOf" srcId="{BF52DB5E-F6EF-49C4-8248-C22577AAA06E}" destId="{F20D8DFD-803C-40B0-91FC-705B4BCCFE5A}" srcOrd="0" destOrd="0" presId="urn:microsoft.com/office/officeart/2018/2/layout/IconVerticalSolidList"/>
    <dgm:cxn modelId="{BFDDADA4-1CFA-4166-A3B4-838D98A8E2BB}" type="presParOf" srcId="{BF52DB5E-F6EF-49C4-8248-C22577AAA06E}" destId="{2D9B9839-AEF2-4EBD-8AD4-54B1E02D8ECB}" srcOrd="1" destOrd="0" presId="urn:microsoft.com/office/officeart/2018/2/layout/IconVerticalSolidList"/>
    <dgm:cxn modelId="{6EEBCC4A-2306-4EAE-A024-B78CC9B89AE7}" type="presParOf" srcId="{BF52DB5E-F6EF-49C4-8248-C22577AAA06E}" destId="{26D20EA6-02D3-47E6-B7E8-81ADF3EC08E7}" srcOrd="2" destOrd="0" presId="urn:microsoft.com/office/officeart/2018/2/layout/IconVerticalSolidList"/>
    <dgm:cxn modelId="{111F73C1-5FD2-47D0-A5A5-926F3C8BB22E}" type="presParOf" srcId="{BF52DB5E-F6EF-49C4-8248-C22577AAA06E}" destId="{2C73935D-AD2A-4EFC-8D1C-275403532EF9}" srcOrd="3" destOrd="0" presId="urn:microsoft.com/office/officeart/2018/2/layout/IconVerticalSolidList"/>
    <dgm:cxn modelId="{F296424B-5439-4AF4-828C-C4DF599025A3}" type="presParOf" srcId="{1E95FB99-DF3C-47F3-B037-7390665BDEC4}" destId="{18CA6B32-903C-4914-A23C-97ABADB80296}" srcOrd="1" destOrd="0" presId="urn:microsoft.com/office/officeart/2018/2/layout/IconVerticalSolidList"/>
    <dgm:cxn modelId="{F43780B5-6015-43B2-9D51-4E168D085282}" type="presParOf" srcId="{1E95FB99-DF3C-47F3-B037-7390665BDEC4}" destId="{274533A8-B519-4EA9-AC55-49A9A9F3ABD5}" srcOrd="2" destOrd="0" presId="urn:microsoft.com/office/officeart/2018/2/layout/IconVerticalSolidList"/>
    <dgm:cxn modelId="{9E4B50FA-9363-4C92-A210-F0CF8690F9C9}" type="presParOf" srcId="{274533A8-B519-4EA9-AC55-49A9A9F3ABD5}" destId="{C094D7D3-4FDA-40A8-AC55-15CF9FE921EA}" srcOrd="0" destOrd="0" presId="urn:microsoft.com/office/officeart/2018/2/layout/IconVerticalSolidList"/>
    <dgm:cxn modelId="{7633BFE8-DE2F-4B7E-BDD9-CB00813B373E}" type="presParOf" srcId="{274533A8-B519-4EA9-AC55-49A9A9F3ABD5}" destId="{125007D7-FDFD-4CB0-88F6-3C274DFC4BC3}" srcOrd="1" destOrd="0" presId="urn:microsoft.com/office/officeart/2018/2/layout/IconVerticalSolidList"/>
    <dgm:cxn modelId="{DC0221D4-E80B-44CE-9D29-64DB17F451CD}" type="presParOf" srcId="{274533A8-B519-4EA9-AC55-49A9A9F3ABD5}" destId="{26517F5E-7240-43C0-B533-904A77AE756D}" srcOrd="2" destOrd="0" presId="urn:microsoft.com/office/officeart/2018/2/layout/IconVerticalSolidList"/>
    <dgm:cxn modelId="{1D863DEA-B33F-42D4-83DE-41296CAC6585}" type="presParOf" srcId="{274533A8-B519-4EA9-AC55-49A9A9F3ABD5}" destId="{95645C09-14B4-4A04-86BB-5298FCA892AE}" srcOrd="3" destOrd="0" presId="urn:microsoft.com/office/officeart/2018/2/layout/IconVerticalSolidList"/>
    <dgm:cxn modelId="{99E88403-F637-44A6-94E9-D37255B011FA}" type="presParOf" srcId="{1E95FB99-DF3C-47F3-B037-7390665BDEC4}" destId="{FEA2C592-C98A-4CCB-B518-5DF56417230C}" srcOrd="3" destOrd="0" presId="urn:microsoft.com/office/officeart/2018/2/layout/IconVerticalSolidList"/>
    <dgm:cxn modelId="{17D0E43B-36F9-42D1-9290-7D47AB560916}" type="presParOf" srcId="{1E95FB99-DF3C-47F3-B037-7390665BDEC4}" destId="{824E1B98-A907-4CA5-A764-1C9B67820ADE}" srcOrd="4" destOrd="0" presId="urn:microsoft.com/office/officeart/2018/2/layout/IconVerticalSolidList"/>
    <dgm:cxn modelId="{E377AA0D-DA94-4C1E-A405-156A82344103}" type="presParOf" srcId="{824E1B98-A907-4CA5-A764-1C9B67820ADE}" destId="{D58B3460-BCEC-41BF-A578-DC60A51ADDEF}" srcOrd="0" destOrd="0" presId="urn:microsoft.com/office/officeart/2018/2/layout/IconVerticalSolidList"/>
    <dgm:cxn modelId="{ECBBE924-B0F1-41B9-8625-1F50FADF5A79}" type="presParOf" srcId="{824E1B98-A907-4CA5-A764-1C9B67820ADE}" destId="{E651347F-5ECF-4894-9628-D498ACA44593}" srcOrd="1" destOrd="0" presId="urn:microsoft.com/office/officeart/2018/2/layout/IconVerticalSolidList"/>
    <dgm:cxn modelId="{95B3779A-43F3-4415-A22C-36FF286139F2}" type="presParOf" srcId="{824E1B98-A907-4CA5-A764-1C9B67820ADE}" destId="{31FCBF63-28DA-49F4-9B0E-4114ADDD91BD}" srcOrd="2" destOrd="0" presId="urn:microsoft.com/office/officeart/2018/2/layout/IconVerticalSolidList"/>
    <dgm:cxn modelId="{13330129-2691-4C60-824B-9A4357710172}" type="presParOf" srcId="{824E1B98-A907-4CA5-A764-1C9B67820ADE}" destId="{A6BC152E-B564-4D34-B67E-FF16A9936601}" srcOrd="3" destOrd="0" presId="urn:microsoft.com/office/officeart/2018/2/layout/IconVerticalSolidList"/>
    <dgm:cxn modelId="{051D2E31-B6D9-4231-A407-FD6F81C2C6A0}" type="presParOf" srcId="{1E95FB99-DF3C-47F3-B037-7390665BDEC4}" destId="{5CACB228-82BC-4FA7-A7FD-D9EE035DBF20}" srcOrd="5" destOrd="0" presId="urn:microsoft.com/office/officeart/2018/2/layout/IconVerticalSolidList"/>
    <dgm:cxn modelId="{1CA1E936-D361-4E6D-B65D-13EF0C56DAED}" type="presParOf" srcId="{1E95FB99-DF3C-47F3-B037-7390665BDEC4}" destId="{E64F5B82-BE57-489B-8C0D-6B10F28DD53A}" srcOrd="6" destOrd="0" presId="urn:microsoft.com/office/officeart/2018/2/layout/IconVerticalSolidList"/>
    <dgm:cxn modelId="{1DA4F417-5C11-4771-9656-F199C8EAD460}" type="presParOf" srcId="{E64F5B82-BE57-489B-8C0D-6B10F28DD53A}" destId="{96B35219-25EE-474B-A5C0-92DD640029D3}" srcOrd="0" destOrd="0" presId="urn:microsoft.com/office/officeart/2018/2/layout/IconVerticalSolidList"/>
    <dgm:cxn modelId="{531DC815-150E-40E7-AD38-F8382D28C64F}" type="presParOf" srcId="{E64F5B82-BE57-489B-8C0D-6B10F28DD53A}" destId="{2507AACA-F316-45B8-A9DA-9E07496E15A3}" srcOrd="1" destOrd="0" presId="urn:microsoft.com/office/officeart/2018/2/layout/IconVerticalSolidList"/>
    <dgm:cxn modelId="{B2385D06-9AC0-424A-BE0C-E2F453BF27B5}" type="presParOf" srcId="{E64F5B82-BE57-489B-8C0D-6B10F28DD53A}" destId="{51308BC8-00DA-4614-93C5-F1C83585E579}" srcOrd="2" destOrd="0" presId="urn:microsoft.com/office/officeart/2018/2/layout/IconVerticalSolidList"/>
    <dgm:cxn modelId="{B3C3DD4C-4AC1-431B-80C8-17B719711235}" type="presParOf" srcId="{E64F5B82-BE57-489B-8C0D-6B10F28DD53A}" destId="{D25188E0-C014-4701-A54F-EEBB4BA00CE6}" srcOrd="3" destOrd="0" presId="urn:microsoft.com/office/officeart/2018/2/layout/IconVerticalSolidList"/>
    <dgm:cxn modelId="{A12BF1EE-7528-4AF4-9B58-99B796D01C3B}" type="presParOf" srcId="{1E95FB99-DF3C-47F3-B037-7390665BDEC4}" destId="{FAFE3742-A466-4B55-819C-7BF92B4FFD9E}" srcOrd="7" destOrd="0" presId="urn:microsoft.com/office/officeart/2018/2/layout/IconVerticalSolidList"/>
    <dgm:cxn modelId="{75FF1883-0378-4AB5-ACBF-34D0222CCF68}" type="presParOf" srcId="{1E95FB99-DF3C-47F3-B037-7390665BDEC4}" destId="{2587FBAB-20B5-4F3C-BDA6-C494BEAC68E9}" srcOrd="8" destOrd="0" presId="urn:microsoft.com/office/officeart/2018/2/layout/IconVerticalSolidList"/>
    <dgm:cxn modelId="{A47DCB1E-8220-44E8-9C18-51D28F22602C}" type="presParOf" srcId="{2587FBAB-20B5-4F3C-BDA6-C494BEAC68E9}" destId="{A813D7FB-9735-45A8-A4AA-BC7E9FB587E7}" srcOrd="0" destOrd="0" presId="urn:microsoft.com/office/officeart/2018/2/layout/IconVerticalSolidList"/>
    <dgm:cxn modelId="{DD787969-E7C3-4329-8068-2C264E5D7279}" type="presParOf" srcId="{2587FBAB-20B5-4F3C-BDA6-C494BEAC68E9}" destId="{99B40E3A-1BBB-44B4-ABB7-B95221FC2AE1}" srcOrd="1" destOrd="0" presId="urn:microsoft.com/office/officeart/2018/2/layout/IconVerticalSolidList"/>
    <dgm:cxn modelId="{A527C466-731A-46EA-9180-9F472263364D}" type="presParOf" srcId="{2587FBAB-20B5-4F3C-BDA6-C494BEAC68E9}" destId="{07B22C29-E070-4441-9BCD-5D0DA32A0105}" srcOrd="2" destOrd="0" presId="urn:microsoft.com/office/officeart/2018/2/layout/IconVerticalSolidList"/>
    <dgm:cxn modelId="{F8BBC249-6D54-4048-9323-00DE201EC42D}" type="presParOf" srcId="{2587FBAB-20B5-4F3C-BDA6-C494BEAC68E9}" destId="{07218B02-09A5-4AF4-AE08-AA7F3FAC76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7F19D-9B0F-427C-AF12-FD26A7993335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842BB4-487B-477E-B0C8-AB81E49DAD6B}">
      <dgm:prSet/>
      <dgm:spPr/>
      <dgm:t>
        <a:bodyPr/>
        <a:lstStyle/>
        <a:p>
          <a:r>
            <a:rPr lang="en-US" dirty="0"/>
            <a:t>Servicers of federally backed mortgages may not:</a:t>
          </a:r>
        </a:p>
      </dgm:t>
    </dgm:pt>
    <dgm:pt modelId="{912DCF7E-CCE0-403C-BE45-85FB9EF033D0}" type="parTrans" cxnId="{1B97626E-9F93-456B-B249-897078F4543D}">
      <dgm:prSet/>
      <dgm:spPr/>
      <dgm:t>
        <a:bodyPr/>
        <a:lstStyle/>
        <a:p>
          <a:endParaRPr lang="en-US"/>
        </a:p>
      </dgm:t>
    </dgm:pt>
    <dgm:pt modelId="{2880E6D9-D5CF-4A11-A863-BA7612CD2F2A}" type="sibTrans" cxnId="{1B97626E-9F93-456B-B249-897078F4543D}">
      <dgm:prSet/>
      <dgm:spPr/>
      <dgm:t>
        <a:bodyPr/>
        <a:lstStyle/>
        <a:p>
          <a:endParaRPr lang="en-US"/>
        </a:p>
      </dgm:t>
    </dgm:pt>
    <dgm:pt modelId="{497D4A6F-50CA-4D5F-9A01-11792043F0BC}">
      <dgm:prSet/>
      <dgm:spPr/>
      <dgm:t>
        <a:bodyPr/>
        <a:lstStyle/>
        <a:p>
          <a:r>
            <a:rPr lang="en-US"/>
            <a:t>Begin a judicial or non-judicial foreclosure;</a:t>
          </a:r>
        </a:p>
      </dgm:t>
    </dgm:pt>
    <dgm:pt modelId="{EA90AA67-0540-4953-AAEC-B2FA99FC0505}" type="parTrans" cxnId="{757F6A43-453E-41A2-90D5-F59C37586FBC}">
      <dgm:prSet/>
      <dgm:spPr/>
      <dgm:t>
        <a:bodyPr/>
        <a:lstStyle/>
        <a:p>
          <a:endParaRPr lang="en-US"/>
        </a:p>
      </dgm:t>
    </dgm:pt>
    <dgm:pt modelId="{400E8AAD-7C21-4F68-9D9D-B15DEFEE4137}" type="sibTrans" cxnId="{757F6A43-453E-41A2-90D5-F59C37586FBC}">
      <dgm:prSet/>
      <dgm:spPr/>
      <dgm:t>
        <a:bodyPr/>
        <a:lstStyle/>
        <a:p>
          <a:endParaRPr lang="en-US"/>
        </a:p>
      </dgm:t>
    </dgm:pt>
    <dgm:pt modelId="{D2AB712D-B2BB-44A3-A484-F5196383BF2D}">
      <dgm:prSet/>
      <dgm:spPr/>
      <dgm:t>
        <a:bodyPr/>
        <a:lstStyle/>
        <a:p>
          <a:r>
            <a:rPr lang="en-US"/>
            <a:t>Seek a court order for foreclosure or sale;</a:t>
          </a:r>
        </a:p>
      </dgm:t>
    </dgm:pt>
    <dgm:pt modelId="{6B330C3B-5AAC-4CF4-9A83-8621A6E4D372}" type="parTrans" cxnId="{12059091-BC69-445C-9563-6A2A40F7033B}">
      <dgm:prSet/>
      <dgm:spPr/>
      <dgm:t>
        <a:bodyPr/>
        <a:lstStyle/>
        <a:p>
          <a:endParaRPr lang="en-US"/>
        </a:p>
      </dgm:t>
    </dgm:pt>
    <dgm:pt modelId="{D8FCBFF0-B4C4-480C-BB86-AEAA449BA5E6}" type="sibTrans" cxnId="{12059091-BC69-445C-9563-6A2A40F7033B}">
      <dgm:prSet/>
      <dgm:spPr/>
      <dgm:t>
        <a:bodyPr/>
        <a:lstStyle/>
        <a:p>
          <a:endParaRPr lang="en-US"/>
        </a:p>
      </dgm:t>
    </dgm:pt>
    <dgm:pt modelId="{32035726-EE88-48BD-8056-9874C8A13BD7}">
      <dgm:prSet/>
      <dgm:spPr/>
      <dgm:t>
        <a:bodyPr/>
        <a:lstStyle/>
        <a:p>
          <a:r>
            <a:rPr lang="en-US"/>
            <a:t>Hold a foreclosure sale; </a:t>
          </a:r>
        </a:p>
      </dgm:t>
    </dgm:pt>
    <dgm:pt modelId="{39C6BDEF-77B4-4E06-A57B-754257CD1DB5}" type="parTrans" cxnId="{4D7F009C-A055-4DCD-A993-5652EC015949}">
      <dgm:prSet/>
      <dgm:spPr/>
      <dgm:t>
        <a:bodyPr/>
        <a:lstStyle/>
        <a:p>
          <a:endParaRPr lang="en-US"/>
        </a:p>
      </dgm:t>
    </dgm:pt>
    <dgm:pt modelId="{700905C8-9FF5-409A-BF27-C57CC6EDF09D}" type="sibTrans" cxnId="{4D7F009C-A055-4DCD-A993-5652EC015949}">
      <dgm:prSet/>
      <dgm:spPr/>
      <dgm:t>
        <a:bodyPr/>
        <a:lstStyle/>
        <a:p>
          <a:endParaRPr lang="en-US"/>
        </a:p>
      </dgm:t>
    </dgm:pt>
    <dgm:pt modelId="{EF1232C8-A383-42AE-99DF-2A5C9C9BC500}">
      <dgm:prSet/>
      <dgm:spPr/>
      <dgm:t>
        <a:bodyPr/>
        <a:lstStyle/>
        <a:p>
          <a:r>
            <a:rPr lang="en-US"/>
            <a:t>Conduct a foreclosure-related eviction.</a:t>
          </a:r>
        </a:p>
      </dgm:t>
    </dgm:pt>
    <dgm:pt modelId="{6A323FB8-3437-41D8-ADE0-F505C0BA1CDF}" type="parTrans" cxnId="{774EE27F-B769-4DF7-AE1F-C2DF2C06F46C}">
      <dgm:prSet/>
      <dgm:spPr/>
      <dgm:t>
        <a:bodyPr/>
        <a:lstStyle/>
        <a:p>
          <a:endParaRPr lang="en-US"/>
        </a:p>
      </dgm:t>
    </dgm:pt>
    <dgm:pt modelId="{02BFD6B2-A9C7-4522-8804-5BEEE1F951AB}" type="sibTrans" cxnId="{774EE27F-B769-4DF7-AE1F-C2DF2C06F46C}">
      <dgm:prSet/>
      <dgm:spPr/>
      <dgm:t>
        <a:bodyPr/>
        <a:lstStyle/>
        <a:p>
          <a:endParaRPr lang="en-US"/>
        </a:p>
      </dgm:t>
    </dgm:pt>
    <dgm:pt modelId="{1F166189-AD04-401F-A0BE-E454604E35ED}">
      <dgm:prSet/>
      <dgm:spPr/>
      <dgm:t>
        <a:bodyPr/>
        <a:lstStyle/>
        <a:p>
          <a:r>
            <a:rPr lang="en-US" dirty="0"/>
            <a:t>This moratorium expires </a:t>
          </a:r>
          <a:r>
            <a:rPr lang="en-US" b="1" u="sng" dirty="0"/>
            <a:t>May 17, 2020</a:t>
          </a:r>
          <a:r>
            <a:rPr lang="en-US" dirty="0"/>
            <a:t>.</a:t>
          </a:r>
        </a:p>
        <a:p>
          <a:r>
            <a:rPr lang="en-US" dirty="0">
              <a:solidFill>
                <a:srgbClr val="FF0000"/>
              </a:solidFill>
            </a:rPr>
            <a:t>Fannie and Freddie moratorium extended to </a:t>
          </a:r>
          <a:r>
            <a:rPr lang="en-US" b="1" u="sng" dirty="0">
              <a:solidFill>
                <a:srgbClr val="FF0000"/>
              </a:solidFill>
            </a:rPr>
            <a:t>June 30, 2020</a:t>
          </a:r>
          <a:endParaRPr lang="en-US" dirty="0">
            <a:solidFill>
              <a:srgbClr val="FF0000"/>
            </a:solidFill>
          </a:endParaRPr>
        </a:p>
      </dgm:t>
    </dgm:pt>
    <dgm:pt modelId="{9ED6CE6D-0435-444A-96DB-356221A9224C}" type="parTrans" cxnId="{196ADC4D-BF30-4E39-9B50-2C95BA9BEF64}">
      <dgm:prSet/>
      <dgm:spPr/>
      <dgm:t>
        <a:bodyPr/>
        <a:lstStyle/>
        <a:p>
          <a:endParaRPr lang="en-US"/>
        </a:p>
      </dgm:t>
    </dgm:pt>
    <dgm:pt modelId="{C541099B-A978-4049-BC94-4C1949AE84C3}" type="sibTrans" cxnId="{196ADC4D-BF30-4E39-9B50-2C95BA9BEF64}">
      <dgm:prSet/>
      <dgm:spPr/>
      <dgm:t>
        <a:bodyPr/>
        <a:lstStyle/>
        <a:p>
          <a:endParaRPr lang="en-US"/>
        </a:p>
      </dgm:t>
    </dgm:pt>
    <dgm:pt modelId="{ADA24A2D-D5F9-4D67-850E-6C85613AD8AD}" type="pres">
      <dgm:prSet presAssocID="{63A7F19D-9B0F-427C-AF12-FD26A7993335}" presName="linear" presStyleCnt="0">
        <dgm:presLayoutVars>
          <dgm:dir/>
          <dgm:animLvl val="lvl"/>
          <dgm:resizeHandles val="exact"/>
        </dgm:presLayoutVars>
      </dgm:prSet>
      <dgm:spPr/>
    </dgm:pt>
    <dgm:pt modelId="{1CC8AFF3-5C5A-4F4D-B9DF-D1EA5A3868F1}" type="pres">
      <dgm:prSet presAssocID="{B7842BB4-487B-477E-B0C8-AB81E49DAD6B}" presName="parentLin" presStyleCnt="0"/>
      <dgm:spPr/>
    </dgm:pt>
    <dgm:pt modelId="{A443F35E-B9A5-4272-9684-113FCF9CF602}" type="pres">
      <dgm:prSet presAssocID="{B7842BB4-487B-477E-B0C8-AB81E49DAD6B}" presName="parentLeftMargin" presStyleLbl="node1" presStyleIdx="0" presStyleCnt="2"/>
      <dgm:spPr/>
    </dgm:pt>
    <dgm:pt modelId="{BA91C72E-11CB-4C99-841D-BB52F2CF16F3}" type="pres">
      <dgm:prSet presAssocID="{B7842BB4-487B-477E-B0C8-AB81E49DAD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F2AD7D9-A0C9-4C4A-98B7-679E094B04AB}" type="pres">
      <dgm:prSet presAssocID="{B7842BB4-487B-477E-B0C8-AB81E49DAD6B}" presName="negativeSpace" presStyleCnt="0"/>
      <dgm:spPr/>
    </dgm:pt>
    <dgm:pt modelId="{F14E2857-7F03-4051-B113-FE376F32B87D}" type="pres">
      <dgm:prSet presAssocID="{B7842BB4-487B-477E-B0C8-AB81E49DAD6B}" presName="childText" presStyleLbl="conFgAcc1" presStyleIdx="0" presStyleCnt="2">
        <dgm:presLayoutVars>
          <dgm:bulletEnabled val="1"/>
        </dgm:presLayoutVars>
      </dgm:prSet>
      <dgm:spPr/>
    </dgm:pt>
    <dgm:pt modelId="{BEBD4115-43EE-463E-A631-B5F58D86B5D5}" type="pres">
      <dgm:prSet presAssocID="{2880E6D9-D5CF-4A11-A863-BA7612CD2F2A}" presName="spaceBetweenRectangles" presStyleCnt="0"/>
      <dgm:spPr/>
    </dgm:pt>
    <dgm:pt modelId="{AD82F470-A2C0-4A60-9F49-5C1F06B5DCA4}" type="pres">
      <dgm:prSet presAssocID="{1F166189-AD04-401F-A0BE-E454604E35ED}" presName="parentLin" presStyleCnt="0"/>
      <dgm:spPr/>
    </dgm:pt>
    <dgm:pt modelId="{4AEC0A42-BC2F-4581-B033-3670F6BAB0EE}" type="pres">
      <dgm:prSet presAssocID="{1F166189-AD04-401F-A0BE-E454604E35ED}" presName="parentLeftMargin" presStyleLbl="node1" presStyleIdx="0" presStyleCnt="2"/>
      <dgm:spPr/>
    </dgm:pt>
    <dgm:pt modelId="{D94B4980-74D8-4720-8894-2EE0DD630981}" type="pres">
      <dgm:prSet presAssocID="{1F166189-AD04-401F-A0BE-E454604E35ED}" presName="parentText" presStyleLbl="node1" presStyleIdx="1" presStyleCnt="2" custScaleY="148319">
        <dgm:presLayoutVars>
          <dgm:chMax val="0"/>
          <dgm:bulletEnabled val="1"/>
        </dgm:presLayoutVars>
      </dgm:prSet>
      <dgm:spPr/>
    </dgm:pt>
    <dgm:pt modelId="{F3F8D1E5-E486-4A64-9437-32423300EFCD}" type="pres">
      <dgm:prSet presAssocID="{1F166189-AD04-401F-A0BE-E454604E35ED}" presName="negativeSpace" presStyleCnt="0"/>
      <dgm:spPr/>
    </dgm:pt>
    <dgm:pt modelId="{7C2698FD-283E-4E0E-AAF1-D09060FCC285}" type="pres">
      <dgm:prSet presAssocID="{1F166189-AD04-401F-A0BE-E454604E35E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809BE12-3D92-4A06-BA32-7CEDEC77DF34}" type="presOf" srcId="{B7842BB4-487B-477E-B0C8-AB81E49DAD6B}" destId="{BA91C72E-11CB-4C99-841D-BB52F2CF16F3}" srcOrd="1" destOrd="0" presId="urn:microsoft.com/office/officeart/2005/8/layout/list1"/>
    <dgm:cxn modelId="{757F6A43-453E-41A2-90D5-F59C37586FBC}" srcId="{B7842BB4-487B-477E-B0C8-AB81E49DAD6B}" destId="{497D4A6F-50CA-4D5F-9A01-11792043F0BC}" srcOrd="0" destOrd="0" parTransId="{EA90AA67-0540-4953-AAEC-B2FA99FC0505}" sibTransId="{400E8AAD-7C21-4F68-9D9D-B15DEFEE4137}"/>
    <dgm:cxn modelId="{4D258066-4F03-4701-8C61-4CC6F61E26CB}" type="presOf" srcId="{497D4A6F-50CA-4D5F-9A01-11792043F0BC}" destId="{F14E2857-7F03-4051-B113-FE376F32B87D}" srcOrd="0" destOrd="0" presId="urn:microsoft.com/office/officeart/2005/8/layout/list1"/>
    <dgm:cxn modelId="{196ADC4D-BF30-4E39-9B50-2C95BA9BEF64}" srcId="{63A7F19D-9B0F-427C-AF12-FD26A7993335}" destId="{1F166189-AD04-401F-A0BE-E454604E35ED}" srcOrd="1" destOrd="0" parTransId="{9ED6CE6D-0435-444A-96DB-356221A9224C}" sibTransId="{C541099B-A978-4049-BC94-4C1949AE84C3}"/>
    <dgm:cxn modelId="{1B97626E-9F93-456B-B249-897078F4543D}" srcId="{63A7F19D-9B0F-427C-AF12-FD26A7993335}" destId="{B7842BB4-487B-477E-B0C8-AB81E49DAD6B}" srcOrd="0" destOrd="0" parTransId="{912DCF7E-CCE0-403C-BE45-85FB9EF033D0}" sibTransId="{2880E6D9-D5CF-4A11-A863-BA7612CD2F2A}"/>
    <dgm:cxn modelId="{C0F4ED52-D7D2-4353-8A0B-FDCFAC04B3D8}" type="presOf" srcId="{63A7F19D-9B0F-427C-AF12-FD26A7993335}" destId="{ADA24A2D-D5F9-4D67-850E-6C85613AD8AD}" srcOrd="0" destOrd="0" presId="urn:microsoft.com/office/officeart/2005/8/layout/list1"/>
    <dgm:cxn modelId="{774EE27F-B769-4DF7-AE1F-C2DF2C06F46C}" srcId="{B7842BB4-487B-477E-B0C8-AB81E49DAD6B}" destId="{EF1232C8-A383-42AE-99DF-2A5C9C9BC500}" srcOrd="3" destOrd="0" parTransId="{6A323FB8-3437-41D8-ADE0-F505C0BA1CDF}" sibTransId="{02BFD6B2-A9C7-4522-8804-5BEEE1F951AB}"/>
    <dgm:cxn modelId="{12059091-BC69-445C-9563-6A2A40F7033B}" srcId="{B7842BB4-487B-477E-B0C8-AB81E49DAD6B}" destId="{D2AB712D-B2BB-44A3-A484-F5196383BF2D}" srcOrd="1" destOrd="0" parTransId="{6B330C3B-5AAC-4CF4-9A83-8621A6E4D372}" sibTransId="{D8FCBFF0-B4C4-480C-BB86-AEAA449BA5E6}"/>
    <dgm:cxn modelId="{57EA2093-DB66-4BBD-8085-92C7E9C94B9C}" type="presOf" srcId="{D2AB712D-B2BB-44A3-A484-F5196383BF2D}" destId="{F14E2857-7F03-4051-B113-FE376F32B87D}" srcOrd="0" destOrd="1" presId="urn:microsoft.com/office/officeart/2005/8/layout/list1"/>
    <dgm:cxn modelId="{4D7F009C-A055-4DCD-A993-5652EC015949}" srcId="{B7842BB4-487B-477E-B0C8-AB81E49DAD6B}" destId="{32035726-EE88-48BD-8056-9874C8A13BD7}" srcOrd="2" destOrd="0" parTransId="{39C6BDEF-77B4-4E06-A57B-754257CD1DB5}" sibTransId="{700905C8-9FF5-409A-BF27-C57CC6EDF09D}"/>
    <dgm:cxn modelId="{98CC8FCA-FC2D-4FEF-BEAD-91779DB24F1A}" type="presOf" srcId="{B7842BB4-487B-477E-B0C8-AB81E49DAD6B}" destId="{A443F35E-B9A5-4272-9684-113FCF9CF602}" srcOrd="0" destOrd="0" presId="urn:microsoft.com/office/officeart/2005/8/layout/list1"/>
    <dgm:cxn modelId="{DE4CD7CE-5EF2-4933-A7BC-0F963E81638B}" type="presOf" srcId="{1F166189-AD04-401F-A0BE-E454604E35ED}" destId="{D94B4980-74D8-4720-8894-2EE0DD630981}" srcOrd="1" destOrd="0" presId="urn:microsoft.com/office/officeart/2005/8/layout/list1"/>
    <dgm:cxn modelId="{02003AD6-59CA-480A-A5CB-A7BA58185EDA}" type="presOf" srcId="{EF1232C8-A383-42AE-99DF-2A5C9C9BC500}" destId="{F14E2857-7F03-4051-B113-FE376F32B87D}" srcOrd="0" destOrd="3" presId="urn:microsoft.com/office/officeart/2005/8/layout/list1"/>
    <dgm:cxn modelId="{4938A0D7-F22A-492A-A6DC-B7D5BFFE9FCD}" type="presOf" srcId="{32035726-EE88-48BD-8056-9874C8A13BD7}" destId="{F14E2857-7F03-4051-B113-FE376F32B87D}" srcOrd="0" destOrd="2" presId="urn:microsoft.com/office/officeart/2005/8/layout/list1"/>
    <dgm:cxn modelId="{330874E3-3298-4B96-BAD7-8E886F88DD25}" type="presOf" srcId="{1F166189-AD04-401F-A0BE-E454604E35ED}" destId="{4AEC0A42-BC2F-4581-B033-3670F6BAB0EE}" srcOrd="0" destOrd="0" presId="urn:microsoft.com/office/officeart/2005/8/layout/list1"/>
    <dgm:cxn modelId="{9A21AB0F-9503-4379-B0B9-70689B0BB7CB}" type="presParOf" srcId="{ADA24A2D-D5F9-4D67-850E-6C85613AD8AD}" destId="{1CC8AFF3-5C5A-4F4D-B9DF-D1EA5A3868F1}" srcOrd="0" destOrd="0" presId="urn:microsoft.com/office/officeart/2005/8/layout/list1"/>
    <dgm:cxn modelId="{07BB44E0-7DD2-401C-8FF3-DFEC05512458}" type="presParOf" srcId="{1CC8AFF3-5C5A-4F4D-B9DF-D1EA5A3868F1}" destId="{A443F35E-B9A5-4272-9684-113FCF9CF602}" srcOrd="0" destOrd="0" presId="urn:microsoft.com/office/officeart/2005/8/layout/list1"/>
    <dgm:cxn modelId="{6ACD8783-A952-4103-9961-102B4FAE7CFC}" type="presParOf" srcId="{1CC8AFF3-5C5A-4F4D-B9DF-D1EA5A3868F1}" destId="{BA91C72E-11CB-4C99-841D-BB52F2CF16F3}" srcOrd="1" destOrd="0" presId="urn:microsoft.com/office/officeart/2005/8/layout/list1"/>
    <dgm:cxn modelId="{624A874A-D005-4D22-8248-B2B32AC5970E}" type="presParOf" srcId="{ADA24A2D-D5F9-4D67-850E-6C85613AD8AD}" destId="{CF2AD7D9-A0C9-4C4A-98B7-679E094B04AB}" srcOrd="1" destOrd="0" presId="urn:microsoft.com/office/officeart/2005/8/layout/list1"/>
    <dgm:cxn modelId="{E680D74A-7A3A-4FCF-B29F-07FD7713C9EE}" type="presParOf" srcId="{ADA24A2D-D5F9-4D67-850E-6C85613AD8AD}" destId="{F14E2857-7F03-4051-B113-FE376F32B87D}" srcOrd="2" destOrd="0" presId="urn:microsoft.com/office/officeart/2005/8/layout/list1"/>
    <dgm:cxn modelId="{0CE431A5-1B93-42D3-8914-1DCA52BAA02F}" type="presParOf" srcId="{ADA24A2D-D5F9-4D67-850E-6C85613AD8AD}" destId="{BEBD4115-43EE-463E-A631-B5F58D86B5D5}" srcOrd="3" destOrd="0" presId="urn:microsoft.com/office/officeart/2005/8/layout/list1"/>
    <dgm:cxn modelId="{7E409A9B-6BA3-4B79-BDC0-024819A09C8C}" type="presParOf" srcId="{ADA24A2D-D5F9-4D67-850E-6C85613AD8AD}" destId="{AD82F470-A2C0-4A60-9F49-5C1F06B5DCA4}" srcOrd="4" destOrd="0" presId="urn:microsoft.com/office/officeart/2005/8/layout/list1"/>
    <dgm:cxn modelId="{EC134F2C-B5DD-4335-B8C9-797CBBA73190}" type="presParOf" srcId="{AD82F470-A2C0-4A60-9F49-5C1F06B5DCA4}" destId="{4AEC0A42-BC2F-4581-B033-3670F6BAB0EE}" srcOrd="0" destOrd="0" presId="urn:microsoft.com/office/officeart/2005/8/layout/list1"/>
    <dgm:cxn modelId="{2B4EDD1E-AC21-4AD8-A05A-F469965161ED}" type="presParOf" srcId="{AD82F470-A2C0-4A60-9F49-5C1F06B5DCA4}" destId="{D94B4980-74D8-4720-8894-2EE0DD630981}" srcOrd="1" destOrd="0" presId="urn:microsoft.com/office/officeart/2005/8/layout/list1"/>
    <dgm:cxn modelId="{884F7028-549B-46CD-9583-26B415A90F85}" type="presParOf" srcId="{ADA24A2D-D5F9-4D67-850E-6C85613AD8AD}" destId="{F3F8D1E5-E486-4A64-9437-32423300EFCD}" srcOrd="5" destOrd="0" presId="urn:microsoft.com/office/officeart/2005/8/layout/list1"/>
    <dgm:cxn modelId="{576B0A6B-AA56-4799-88E0-B65ED7BEC0CA}" type="presParOf" srcId="{ADA24A2D-D5F9-4D67-850E-6C85613AD8AD}" destId="{7C2698FD-283E-4E0E-AAF1-D09060FCC28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682B4-88E1-464D-8021-EC0B5F39C2E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620820-4E8B-444A-B2B8-3F8AAC449FA9}">
      <dgm:prSet/>
      <dgm:spPr/>
      <dgm:t>
        <a:bodyPr/>
        <a:lstStyle/>
        <a:p>
          <a:r>
            <a:rPr lang="en-US" dirty="0"/>
            <a:t>The CARES Act eliminates the 15% “public services” cap not only for CARES Act allocations but also for FY19 and FY20 allocations.  </a:t>
          </a:r>
        </a:p>
      </dgm:t>
    </dgm:pt>
    <dgm:pt modelId="{254DAF7F-D27A-4833-88E8-DC79EE2CF246}" type="parTrans" cxnId="{375D09F8-B873-4DBD-B121-A419F33F6C7E}">
      <dgm:prSet/>
      <dgm:spPr/>
      <dgm:t>
        <a:bodyPr/>
        <a:lstStyle/>
        <a:p>
          <a:endParaRPr lang="en-US"/>
        </a:p>
      </dgm:t>
    </dgm:pt>
    <dgm:pt modelId="{0B9C4481-B0FB-4AE3-A1D8-8E46507DB18B}" type="sibTrans" cxnId="{375D09F8-B873-4DBD-B121-A419F33F6C7E}">
      <dgm:prSet/>
      <dgm:spPr/>
      <dgm:t>
        <a:bodyPr/>
        <a:lstStyle/>
        <a:p>
          <a:endParaRPr lang="en-US"/>
        </a:p>
      </dgm:t>
    </dgm:pt>
    <dgm:pt modelId="{10736850-AD10-46D9-A255-B8C3BF6528D6}">
      <dgm:prSet/>
      <dgm:spPr/>
      <dgm:t>
        <a:bodyPr/>
        <a:lstStyle/>
        <a:p>
          <a:r>
            <a:rPr lang="en-US"/>
            <a:t>Grantees could spend up to 100% of CDBG funding on rent assistance for distressed, low-income renters.</a:t>
          </a:r>
        </a:p>
      </dgm:t>
    </dgm:pt>
    <dgm:pt modelId="{86A96677-AB1C-43DE-A750-C28BA0BE2CDB}" type="parTrans" cxnId="{3BDBF8DD-CF3A-424A-BA1C-826363A90944}">
      <dgm:prSet/>
      <dgm:spPr/>
      <dgm:t>
        <a:bodyPr/>
        <a:lstStyle/>
        <a:p>
          <a:endParaRPr lang="en-US"/>
        </a:p>
      </dgm:t>
    </dgm:pt>
    <dgm:pt modelId="{2AB2EA21-0332-4682-8B3D-2C373180E79E}" type="sibTrans" cxnId="{3BDBF8DD-CF3A-424A-BA1C-826363A90944}">
      <dgm:prSet/>
      <dgm:spPr/>
      <dgm:t>
        <a:bodyPr/>
        <a:lstStyle/>
        <a:p>
          <a:endParaRPr lang="en-US"/>
        </a:p>
      </dgm:t>
    </dgm:pt>
    <dgm:pt modelId="{90AA177C-EFF7-4627-8811-FF20EA829872}" type="pres">
      <dgm:prSet presAssocID="{376682B4-88E1-464D-8021-EC0B5F39C2E5}" presName="root" presStyleCnt="0">
        <dgm:presLayoutVars>
          <dgm:dir/>
          <dgm:resizeHandles val="exact"/>
        </dgm:presLayoutVars>
      </dgm:prSet>
      <dgm:spPr/>
    </dgm:pt>
    <dgm:pt modelId="{8B2137B3-203D-4AF4-AC58-E5CA9868ACE4}" type="pres">
      <dgm:prSet presAssocID="{38620820-4E8B-444A-B2B8-3F8AAC449FA9}" presName="compNode" presStyleCnt="0"/>
      <dgm:spPr/>
    </dgm:pt>
    <dgm:pt modelId="{C972064B-8FDA-42B1-B3DA-839C9B6C0F44}" type="pres">
      <dgm:prSet presAssocID="{38620820-4E8B-444A-B2B8-3F8AAC449FA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on"/>
        </a:ext>
      </dgm:extLst>
    </dgm:pt>
    <dgm:pt modelId="{39594FCA-200C-462C-9295-7F17EBBBB45C}" type="pres">
      <dgm:prSet presAssocID="{38620820-4E8B-444A-B2B8-3F8AAC449FA9}" presName="spaceRect" presStyleCnt="0"/>
      <dgm:spPr/>
    </dgm:pt>
    <dgm:pt modelId="{61472A20-4A66-42C8-B279-BDF2817991A9}" type="pres">
      <dgm:prSet presAssocID="{38620820-4E8B-444A-B2B8-3F8AAC449FA9}" presName="textRect" presStyleLbl="revTx" presStyleIdx="0" presStyleCnt="2">
        <dgm:presLayoutVars>
          <dgm:chMax val="1"/>
          <dgm:chPref val="1"/>
        </dgm:presLayoutVars>
      </dgm:prSet>
      <dgm:spPr/>
    </dgm:pt>
    <dgm:pt modelId="{74E305CB-03A4-4231-8111-7056F80FDB7F}" type="pres">
      <dgm:prSet presAssocID="{0B9C4481-B0FB-4AE3-A1D8-8E46507DB18B}" presName="sibTrans" presStyleCnt="0"/>
      <dgm:spPr/>
    </dgm:pt>
    <dgm:pt modelId="{8C5562C7-1093-4D18-B428-760E689013C0}" type="pres">
      <dgm:prSet presAssocID="{10736850-AD10-46D9-A255-B8C3BF6528D6}" presName="compNode" presStyleCnt="0"/>
      <dgm:spPr/>
    </dgm:pt>
    <dgm:pt modelId="{13F4F6A0-5687-422A-9F67-BECF1E9A0923}" type="pres">
      <dgm:prSet presAssocID="{10736850-AD10-46D9-A255-B8C3BF6528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BBDC2D6-7289-4413-97A3-1FC1A1D6BB1F}" type="pres">
      <dgm:prSet presAssocID="{10736850-AD10-46D9-A255-B8C3BF6528D6}" presName="spaceRect" presStyleCnt="0"/>
      <dgm:spPr/>
    </dgm:pt>
    <dgm:pt modelId="{BC3D59CB-4E81-408C-AB03-23295A8C1AFA}" type="pres">
      <dgm:prSet presAssocID="{10736850-AD10-46D9-A255-B8C3BF6528D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4DD7F2D-99AD-4498-BA80-89BA93473579}" type="presOf" srcId="{38620820-4E8B-444A-B2B8-3F8AAC449FA9}" destId="{61472A20-4A66-42C8-B279-BDF2817991A9}" srcOrd="0" destOrd="0" presId="urn:microsoft.com/office/officeart/2018/2/layout/IconLabelList"/>
    <dgm:cxn modelId="{351D6348-3CEC-4263-868E-F95A72496AEB}" type="presOf" srcId="{376682B4-88E1-464D-8021-EC0B5F39C2E5}" destId="{90AA177C-EFF7-4627-8811-FF20EA829872}" srcOrd="0" destOrd="0" presId="urn:microsoft.com/office/officeart/2018/2/layout/IconLabelList"/>
    <dgm:cxn modelId="{9311A09A-4110-4ACF-AE2E-49D9E13CC182}" type="presOf" srcId="{10736850-AD10-46D9-A255-B8C3BF6528D6}" destId="{BC3D59CB-4E81-408C-AB03-23295A8C1AFA}" srcOrd="0" destOrd="0" presId="urn:microsoft.com/office/officeart/2018/2/layout/IconLabelList"/>
    <dgm:cxn modelId="{3BDBF8DD-CF3A-424A-BA1C-826363A90944}" srcId="{376682B4-88E1-464D-8021-EC0B5F39C2E5}" destId="{10736850-AD10-46D9-A255-B8C3BF6528D6}" srcOrd="1" destOrd="0" parTransId="{86A96677-AB1C-43DE-A750-C28BA0BE2CDB}" sibTransId="{2AB2EA21-0332-4682-8B3D-2C373180E79E}"/>
    <dgm:cxn modelId="{375D09F8-B873-4DBD-B121-A419F33F6C7E}" srcId="{376682B4-88E1-464D-8021-EC0B5F39C2E5}" destId="{38620820-4E8B-444A-B2B8-3F8AAC449FA9}" srcOrd="0" destOrd="0" parTransId="{254DAF7F-D27A-4833-88E8-DC79EE2CF246}" sibTransId="{0B9C4481-B0FB-4AE3-A1D8-8E46507DB18B}"/>
    <dgm:cxn modelId="{CB753137-0420-4785-8C32-114BEE132A1D}" type="presParOf" srcId="{90AA177C-EFF7-4627-8811-FF20EA829872}" destId="{8B2137B3-203D-4AF4-AC58-E5CA9868ACE4}" srcOrd="0" destOrd="0" presId="urn:microsoft.com/office/officeart/2018/2/layout/IconLabelList"/>
    <dgm:cxn modelId="{F8E15E08-CCA1-4674-9CBE-3B49983E93C9}" type="presParOf" srcId="{8B2137B3-203D-4AF4-AC58-E5CA9868ACE4}" destId="{C972064B-8FDA-42B1-B3DA-839C9B6C0F44}" srcOrd="0" destOrd="0" presId="urn:microsoft.com/office/officeart/2018/2/layout/IconLabelList"/>
    <dgm:cxn modelId="{8E0CA27A-90EC-4654-AF2E-27DC0A04EC7F}" type="presParOf" srcId="{8B2137B3-203D-4AF4-AC58-E5CA9868ACE4}" destId="{39594FCA-200C-462C-9295-7F17EBBBB45C}" srcOrd="1" destOrd="0" presId="urn:microsoft.com/office/officeart/2018/2/layout/IconLabelList"/>
    <dgm:cxn modelId="{4D09FFBB-C6A3-47B8-9F14-A22B410EA9D4}" type="presParOf" srcId="{8B2137B3-203D-4AF4-AC58-E5CA9868ACE4}" destId="{61472A20-4A66-42C8-B279-BDF2817991A9}" srcOrd="2" destOrd="0" presId="urn:microsoft.com/office/officeart/2018/2/layout/IconLabelList"/>
    <dgm:cxn modelId="{3B0C51A3-5D37-48D6-A5D2-409927581903}" type="presParOf" srcId="{90AA177C-EFF7-4627-8811-FF20EA829872}" destId="{74E305CB-03A4-4231-8111-7056F80FDB7F}" srcOrd="1" destOrd="0" presId="urn:microsoft.com/office/officeart/2018/2/layout/IconLabelList"/>
    <dgm:cxn modelId="{B3466946-D0A0-4576-9DC1-9832FCB77B51}" type="presParOf" srcId="{90AA177C-EFF7-4627-8811-FF20EA829872}" destId="{8C5562C7-1093-4D18-B428-760E689013C0}" srcOrd="2" destOrd="0" presId="urn:microsoft.com/office/officeart/2018/2/layout/IconLabelList"/>
    <dgm:cxn modelId="{1CCFD512-4DF4-4CF3-9868-A3B5DC9A0AE7}" type="presParOf" srcId="{8C5562C7-1093-4D18-B428-760E689013C0}" destId="{13F4F6A0-5687-422A-9F67-BECF1E9A0923}" srcOrd="0" destOrd="0" presId="urn:microsoft.com/office/officeart/2018/2/layout/IconLabelList"/>
    <dgm:cxn modelId="{A45D36F1-61FC-4B2C-A102-4D6DD14BCDB3}" type="presParOf" srcId="{8C5562C7-1093-4D18-B428-760E689013C0}" destId="{2BBDC2D6-7289-4413-97A3-1FC1A1D6BB1F}" srcOrd="1" destOrd="0" presId="urn:microsoft.com/office/officeart/2018/2/layout/IconLabelList"/>
    <dgm:cxn modelId="{B6729ED4-68B8-4197-8B1C-4C0A4400DB43}" type="presParOf" srcId="{8C5562C7-1093-4D18-B428-760E689013C0}" destId="{BC3D59CB-4E81-408C-AB03-23295A8C1AF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78A6EF-18C4-4E45-B45E-AA3590AFF33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AB33C0-7BDD-43A2-A4AC-862ECFB07EAC}">
      <dgm:prSet/>
      <dgm:spPr/>
      <dgm:t>
        <a:bodyPr/>
        <a:lstStyle/>
        <a:p>
          <a:r>
            <a:rPr lang="en-US"/>
            <a:t>$1.9 Billion allocated to SC</a:t>
          </a:r>
        </a:p>
      </dgm:t>
    </dgm:pt>
    <dgm:pt modelId="{F782D2D4-6CB3-492A-96AE-54749BA57031}" type="parTrans" cxnId="{736AB4D1-04B8-46F5-A7A4-043C5CD9E6B9}">
      <dgm:prSet/>
      <dgm:spPr/>
      <dgm:t>
        <a:bodyPr/>
        <a:lstStyle/>
        <a:p>
          <a:endParaRPr lang="en-US"/>
        </a:p>
      </dgm:t>
    </dgm:pt>
    <dgm:pt modelId="{72D84750-C623-4853-AE99-4FD7E3B6DCD2}" type="sibTrans" cxnId="{736AB4D1-04B8-46F5-A7A4-043C5CD9E6B9}">
      <dgm:prSet/>
      <dgm:spPr/>
      <dgm:t>
        <a:bodyPr/>
        <a:lstStyle/>
        <a:p>
          <a:endParaRPr lang="en-US"/>
        </a:p>
      </dgm:t>
    </dgm:pt>
    <dgm:pt modelId="{9935247F-C29F-4633-BB26-202A84B4067F}">
      <dgm:prSet/>
      <dgm:spPr/>
      <dgm:t>
        <a:bodyPr/>
        <a:lstStyle/>
        <a:p>
          <a:r>
            <a:rPr lang="en-US"/>
            <a:t>U.S. Treasury guidance allows CRF funds to be used for</a:t>
          </a:r>
        </a:p>
      </dgm:t>
    </dgm:pt>
    <dgm:pt modelId="{7249348B-2D42-4CFF-A555-C29C93DD77AB}" type="parTrans" cxnId="{0CDADF5D-7DF6-468F-B142-54C80DAEF414}">
      <dgm:prSet/>
      <dgm:spPr/>
      <dgm:t>
        <a:bodyPr/>
        <a:lstStyle/>
        <a:p>
          <a:endParaRPr lang="en-US"/>
        </a:p>
      </dgm:t>
    </dgm:pt>
    <dgm:pt modelId="{ABAE7D96-8362-49F1-AE1E-F9DC4A414C81}" type="sibTrans" cxnId="{0CDADF5D-7DF6-468F-B142-54C80DAEF414}">
      <dgm:prSet/>
      <dgm:spPr/>
      <dgm:t>
        <a:bodyPr/>
        <a:lstStyle/>
        <a:p>
          <a:endParaRPr lang="en-US"/>
        </a:p>
      </dgm:t>
    </dgm:pt>
    <dgm:pt modelId="{A3384191-247B-41B1-AB5B-159976BD86AE}">
      <dgm:prSet/>
      <dgm:spPr/>
      <dgm:t>
        <a:bodyPr/>
        <a:lstStyle/>
        <a:p>
          <a:r>
            <a:rPr lang="en-US"/>
            <a:t>Expenses to care for homeless populations during COVID-19</a:t>
          </a:r>
        </a:p>
      </dgm:t>
    </dgm:pt>
    <dgm:pt modelId="{24245CD0-00DC-4384-9E35-E2EBFBA17B89}" type="parTrans" cxnId="{64212F74-0E07-4363-B7CB-44EA10E754B7}">
      <dgm:prSet/>
      <dgm:spPr/>
      <dgm:t>
        <a:bodyPr/>
        <a:lstStyle/>
        <a:p>
          <a:endParaRPr lang="en-US"/>
        </a:p>
      </dgm:t>
    </dgm:pt>
    <dgm:pt modelId="{0CE37751-68E2-4E6F-9B35-BBD9E0BA0D4F}" type="sibTrans" cxnId="{64212F74-0E07-4363-B7CB-44EA10E754B7}">
      <dgm:prSet/>
      <dgm:spPr/>
      <dgm:t>
        <a:bodyPr/>
        <a:lstStyle/>
        <a:p>
          <a:endParaRPr lang="en-US"/>
        </a:p>
      </dgm:t>
    </dgm:pt>
    <dgm:pt modelId="{40E5639D-7AAE-415A-801F-480AB46988C6}">
      <dgm:prSet/>
      <dgm:spPr/>
      <dgm:t>
        <a:bodyPr/>
        <a:lstStyle/>
        <a:p>
          <a:r>
            <a:rPr lang="en-US"/>
            <a:t>Expenses associated with economic support in connection with COVID-19 including emergency rental, mortgage, and utility assistance.</a:t>
          </a:r>
        </a:p>
      </dgm:t>
    </dgm:pt>
    <dgm:pt modelId="{1D8D4A2A-6A15-4EC4-8712-99AC3D43E08F}" type="parTrans" cxnId="{55C5E216-0235-468D-A947-BBD4119E926C}">
      <dgm:prSet/>
      <dgm:spPr/>
      <dgm:t>
        <a:bodyPr/>
        <a:lstStyle/>
        <a:p>
          <a:endParaRPr lang="en-US"/>
        </a:p>
      </dgm:t>
    </dgm:pt>
    <dgm:pt modelId="{08718979-4025-4F56-8735-296AECC6A356}" type="sibTrans" cxnId="{55C5E216-0235-468D-A947-BBD4119E926C}">
      <dgm:prSet/>
      <dgm:spPr/>
      <dgm:t>
        <a:bodyPr/>
        <a:lstStyle/>
        <a:p>
          <a:endParaRPr lang="en-US"/>
        </a:p>
      </dgm:t>
    </dgm:pt>
    <dgm:pt modelId="{093BB865-D061-4E6F-A9EE-1703C0AA7A56}">
      <dgm:prSet/>
      <dgm:spPr/>
      <dgm:t>
        <a:bodyPr/>
        <a:lstStyle/>
        <a:p>
          <a:r>
            <a:rPr lang="en-US"/>
            <a:t>Largely under Governor’s control</a:t>
          </a:r>
        </a:p>
      </dgm:t>
    </dgm:pt>
    <dgm:pt modelId="{9D6E5270-8E1E-4F49-B519-1517E4D5ACCF}" type="parTrans" cxnId="{099EE786-232D-425D-81B9-14B516C245C2}">
      <dgm:prSet/>
      <dgm:spPr/>
      <dgm:t>
        <a:bodyPr/>
        <a:lstStyle/>
        <a:p>
          <a:endParaRPr lang="en-US"/>
        </a:p>
      </dgm:t>
    </dgm:pt>
    <dgm:pt modelId="{D92CA3A4-E471-4EF5-91F5-61BD967CA3A1}" type="sibTrans" cxnId="{099EE786-232D-425D-81B9-14B516C245C2}">
      <dgm:prSet/>
      <dgm:spPr/>
      <dgm:t>
        <a:bodyPr/>
        <a:lstStyle/>
        <a:p>
          <a:endParaRPr lang="en-US"/>
        </a:p>
      </dgm:t>
    </dgm:pt>
    <dgm:pt modelId="{5DC19676-11DC-4383-B52A-C1ADA0CDE4C0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https://governor.sc.gov/executive-branch/acceleratesc</a:t>
          </a:r>
          <a:endParaRPr lang="en-US"/>
        </a:p>
      </dgm:t>
    </dgm:pt>
    <dgm:pt modelId="{61E08B39-1EFF-426D-B19F-C8A05CA6DB80}" type="parTrans" cxnId="{BABC1360-FD09-4D9C-8AC7-74CEA4AC82AA}">
      <dgm:prSet/>
      <dgm:spPr/>
      <dgm:t>
        <a:bodyPr/>
        <a:lstStyle/>
        <a:p>
          <a:endParaRPr lang="en-US"/>
        </a:p>
      </dgm:t>
    </dgm:pt>
    <dgm:pt modelId="{7CA6066C-371C-4B76-9677-0F640C9D8D31}" type="sibTrans" cxnId="{BABC1360-FD09-4D9C-8AC7-74CEA4AC82AA}">
      <dgm:prSet/>
      <dgm:spPr/>
      <dgm:t>
        <a:bodyPr/>
        <a:lstStyle/>
        <a:p>
          <a:endParaRPr lang="en-US"/>
        </a:p>
      </dgm:t>
    </dgm:pt>
    <dgm:pt modelId="{AB31C0EC-6E2A-4E85-BEEC-200F3853B267}">
      <dgm:prSet/>
      <dgm:spPr/>
      <dgm:t>
        <a:bodyPr/>
        <a:lstStyle/>
        <a:p>
          <a:r>
            <a:rPr lang="en-US"/>
            <a:t>Examples</a:t>
          </a:r>
        </a:p>
      </dgm:t>
    </dgm:pt>
    <dgm:pt modelId="{53A438EA-CE02-4F24-B9A7-72F9ED357F7F}" type="parTrans" cxnId="{F73A8A1B-0DA7-4F72-89EB-4021BA7957CE}">
      <dgm:prSet/>
      <dgm:spPr/>
      <dgm:t>
        <a:bodyPr/>
        <a:lstStyle/>
        <a:p>
          <a:endParaRPr lang="en-US"/>
        </a:p>
      </dgm:t>
    </dgm:pt>
    <dgm:pt modelId="{6C917515-5205-4B32-BC99-16AEDEA76DEB}" type="sibTrans" cxnId="{F73A8A1B-0DA7-4F72-89EB-4021BA7957CE}">
      <dgm:prSet/>
      <dgm:spPr/>
      <dgm:t>
        <a:bodyPr/>
        <a:lstStyle/>
        <a:p>
          <a:endParaRPr lang="en-US"/>
        </a:p>
      </dgm:t>
    </dgm:pt>
    <dgm:pt modelId="{9C383E60-477B-4A6E-8741-032EDA6D33D1}">
      <dgm:prSet/>
      <dgm:spPr/>
      <dgm:t>
        <a:bodyPr/>
        <a:lstStyle/>
        <a:p>
          <a:r>
            <a:rPr lang="en-US"/>
            <a:t>Montana – Allocated $50m of $1.25Bn CRF Funding to Emergency Housing Assistance (TBRA)</a:t>
          </a:r>
        </a:p>
      </dgm:t>
    </dgm:pt>
    <dgm:pt modelId="{7BCE8998-05D6-4B3A-AE6D-CDF63828641E}" type="parTrans" cxnId="{28F07EB6-06CF-49F5-829A-FA705506B6A9}">
      <dgm:prSet/>
      <dgm:spPr/>
      <dgm:t>
        <a:bodyPr/>
        <a:lstStyle/>
        <a:p>
          <a:endParaRPr lang="en-US"/>
        </a:p>
      </dgm:t>
    </dgm:pt>
    <dgm:pt modelId="{58CEC125-6463-41E1-B765-ED409E0F308A}" type="sibTrans" cxnId="{28F07EB6-06CF-49F5-829A-FA705506B6A9}">
      <dgm:prSet/>
      <dgm:spPr/>
      <dgm:t>
        <a:bodyPr/>
        <a:lstStyle/>
        <a:p>
          <a:endParaRPr lang="en-US"/>
        </a:p>
      </dgm:t>
    </dgm:pt>
    <dgm:pt modelId="{F5137A7E-1A12-4F8E-B5B2-7E3CBF73B6A7}" type="pres">
      <dgm:prSet presAssocID="{8778A6EF-18C4-4E45-B45E-AA3590AFF332}" presName="linear" presStyleCnt="0">
        <dgm:presLayoutVars>
          <dgm:dir/>
          <dgm:animLvl val="lvl"/>
          <dgm:resizeHandles val="exact"/>
        </dgm:presLayoutVars>
      </dgm:prSet>
      <dgm:spPr/>
    </dgm:pt>
    <dgm:pt modelId="{A9D95AEF-5EB0-4111-A56B-13D1F80D2A4A}" type="pres">
      <dgm:prSet presAssocID="{0AAB33C0-7BDD-43A2-A4AC-862ECFB07EAC}" presName="parentLin" presStyleCnt="0"/>
      <dgm:spPr/>
    </dgm:pt>
    <dgm:pt modelId="{4D0B2974-CDEF-48F6-B3F3-BA8A3FB1599F}" type="pres">
      <dgm:prSet presAssocID="{0AAB33C0-7BDD-43A2-A4AC-862ECFB07EAC}" presName="parentLeftMargin" presStyleLbl="node1" presStyleIdx="0" presStyleCnt="4"/>
      <dgm:spPr/>
    </dgm:pt>
    <dgm:pt modelId="{0EBEA5C9-D8DF-4AE3-9902-BFBC7CD2BC6E}" type="pres">
      <dgm:prSet presAssocID="{0AAB33C0-7BDD-43A2-A4AC-862ECFB07E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28BA8C-0DAB-499C-88EB-CE34EC89EDB7}" type="pres">
      <dgm:prSet presAssocID="{0AAB33C0-7BDD-43A2-A4AC-862ECFB07EAC}" presName="negativeSpace" presStyleCnt="0"/>
      <dgm:spPr/>
    </dgm:pt>
    <dgm:pt modelId="{14E31D6B-22A6-4D26-BBD7-58E3A9353E51}" type="pres">
      <dgm:prSet presAssocID="{0AAB33C0-7BDD-43A2-A4AC-862ECFB07EAC}" presName="childText" presStyleLbl="conFgAcc1" presStyleIdx="0" presStyleCnt="4">
        <dgm:presLayoutVars>
          <dgm:bulletEnabled val="1"/>
        </dgm:presLayoutVars>
      </dgm:prSet>
      <dgm:spPr/>
    </dgm:pt>
    <dgm:pt modelId="{0E9FD97A-93D2-4EBB-B6F2-784FB63ACEC4}" type="pres">
      <dgm:prSet presAssocID="{72D84750-C623-4853-AE99-4FD7E3B6DCD2}" presName="spaceBetweenRectangles" presStyleCnt="0"/>
      <dgm:spPr/>
    </dgm:pt>
    <dgm:pt modelId="{8DDE379C-D55D-43DA-A520-5DBE3B953D5F}" type="pres">
      <dgm:prSet presAssocID="{9935247F-C29F-4633-BB26-202A84B4067F}" presName="parentLin" presStyleCnt="0"/>
      <dgm:spPr/>
    </dgm:pt>
    <dgm:pt modelId="{ED9AD79E-4D3F-4944-BF08-722B5C97303F}" type="pres">
      <dgm:prSet presAssocID="{9935247F-C29F-4633-BB26-202A84B4067F}" presName="parentLeftMargin" presStyleLbl="node1" presStyleIdx="0" presStyleCnt="4"/>
      <dgm:spPr/>
    </dgm:pt>
    <dgm:pt modelId="{16A5A231-AEBD-40F8-9623-F532A569229D}" type="pres">
      <dgm:prSet presAssocID="{9935247F-C29F-4633-BB26-202A84B406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D5D305-FC20-4070-9F57-C805C9AF86B4}" type="pres">
      <dgm:prSet presAssocID="{9935247F-C29F-4633-BB26-202A84B4067F}" presName="negativeSpace" presStyleCnt="0"/>
      <dgm:spPr/>
    </dgm:pt>
    <dgm:pt modelId="{10486A77-1BCE-4A0E-9ED1-BF3658F09EBA}" type="pres">
      <dgm:prSet presAssocID="{9935247F-C29F-4633-BB26-202A84B4067F}" presName="childText" presStyleLbl="conFgAcc1" presStyleIdx="1" presStyleCnt="4">
        <dgm:presLayoutVars>
          <dgm:bulletEnabled val="1"/>
        </dgm:presLayoutVars>
      </dgm:prSet>
      <dgm:spPr/>
    </dgm:pt>
    <dgm:pt modelId="{FAC476BE-F743-4BDD-B3AD-5D2345A6ACD8}" type="pres">
      <dgm:prSet presAssocID="{ABAE7D96-8362-49F1-AE1E-F9DC4A414C81}" presName="spaceBetweenRectangles" presStyleCnt="0"/>
      <dgm:spPr/>
    </dgm:pt>
    <dgm:pt modelId="{5261DE2D-DB75-4FDE-ADEF-C9F0B9E90C71}" type="pres">
      <dgm:prSet presAssocID="{093BB865-D061-4E6F-A9EE-1703C0AA7A56}" presName="parentLin" presStyleCnt="0"/>
      <dgm:spPr/>
    </dgm:pt>
    <dgm:pt modelId="{F08F5F81-AB8A-4F92-B326-6711F4F10829}" type="pres">
      <dgm:prSet presAssocID="{093BB865-D061-4E6F-A9EE-1703C0AA7A56}" presName="parentLeftMargin" presStyleLbl="node1" presStyleIdx="1" presStyleCnt="4"/>
      <dgm:spPr/>
    </dgm:pt>
    <dgm:pt modelId="{625DD0EA-A180-488E-97D5-4F5156C610B0}" type="pres">
      <dgm:prSet presAssocID="{093BB865-D061-4E6F-A9EE-1703C0AA7A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9296F9E-38BE-43C8-AD18-D54246393F5C}" type="pres">
      <dgm:prSet presAssocID="{093BB865-D061-4E6F-A9EE-1703C0AA7A56}" presName="negativeSpace" presStyleCnt="0"/>
      <dgm:spPr/>
    </dgm:pt>
    <dgm:pt modelId="{6C0BABBA-5279-4CF2-9C40-728A4F0BA283}" type="pres">
      <dgm:prSet presAssocID="{093BB865-D061-4E6F-A9EE-1703C0AA7A56}" presName="childText" presStyleLbl="conFgAcc1" presStyleIdx="2" presStyleCnt="4">
        <dgm:presLayoutVars>
          <dgm:bulletEnabled val="1"/>
        </dgm:presLayoutVars>
      </dgm:prSet>
      <dgm:spPr/>
    </dgm:pt>
    <dgm:pt modelId="{C575E8EF-9A35-403E-9591-27655D172B84}" type="pres">
      <dgm:prSet presAssocID="{D92CA3A4-E471-4EF5-91F5-61BD967CA3A1}" presName="spaceBetweenRectangles" presStyleCnt="0"/>
      <dgm:spPr/>
    </dgm:pt>
    <dgm:pt modelId="{B65DAFE7-41C2-4ECE-B185-4690A96C153B}" type="pres">
      <dgm:prSet presAssocID="{AB31C0EC-6E2A-4E85-BEEC-200F3853B267}" presName="parentLin" presStyleCnt="0"/>
      <dgm:spPr/>
    </dgm:pt>
    <dgm:pt modelId="{727A725E-F376-4F59-A472-75858497138F}" type="pres">
      <dgm:prSet presAssocID="{AB31C0EC-6E2A-4E85-BEEC-200F3853B267}" presName="parentLeftMargin" presStyleLbl="node1" presStyleIdx="2" presStyleCnt="4"/>
      <dgm:spPr/>
    </dgm:pt>
    <dgm:pt modelId="{8B619D0B-CBBC-4B7B-B91D-74A059AE817D}" type="pres">
      <dgm:prSet presAssocID="{AB31C0EC-6E2A-4E85-BEEC-200F3853B26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4F8B7AE-D654-4034-94B6-CF741620F040}" type="pres">
      <dgm:prSet presAssocID="{AB31C0EC-6E2A-4E85-BEEC-200F3853B267}" presName="negativeSpace" presStyleCnt="0"/>
      <dgm:spPr/>
    </dgm:pt>
    <dgm:pt modelId="{21F96BEA-AD43-499E-88FE-A3843F50DEDF}" type="pres">
      <dgm:prSet presAssocID="{AB31C0EC-6E2A-4E85-BEEC-200F3853B2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FCD4409-451E-487D-BA58-E3AD3A02DEBE}" type="presOf" srcId="{AB31C0EC-6E2A-4E85-BEEC-200F3853B267}" destId="{727A725E-F376-4F59-A472-75858497138F}" srcOrd="0" destOrd="0" presId="urn:microsoft.com/office/officeart/2005/8/layout/list1"/>
    <dgm:cxn modelId="{7E275B0F-1DA3-4F73-B9D3-E7406548336F}" type="presOf" srcId="{AB31C0EC-6E2A-4E85-BEEC-200F3853B267}" destId="{8B619D0B-CBBC-4B7B-B91D-74A059AE817D}" srcOrd="1" destOrd="0" presId="urn:microsoft.com/office/officeart/2005/8/layout/list1"/>
    <dgm:cxn modelId="{55C5E216-0235-468D-A947-BBD4119E926C}" srcId="{9935247F-C29F-4633-BB26-202A84B4067F}" destId="{40E5639D-7AAE-415A-801F-480AB46988C6}" srcOrd="1" destOrd="0" parTransId="{1D8D4A2A-6A15-4EC4-8712-99AC3D43E08F}" sibTransId="{08718979-4025-4F56-8735-296AECC6A356}"/>
    <dgm:cxn modelId="{FEFF061A-F760-4542-AC00-F52F07A24981}" type="presOf" srcId="{9935247F-C29F-4633-BB26-202A84B4067F}" destId="{16A5A231-AEBD-40F8-9623-F532A569229D}" srcOrd="1" destOrd="0" presId="urn:microsoft.com/office/officeart/2005/8/layout/list1"/>
    <dgm:cxn modelId="{F73A8A1B-0DA7-4F72-89EB-4021BA7957CE}" srcId="{8778A6EF-18C4-4E45-B45E-AA3590AFF332}" destId="{AB31C0EC-6E2A-4E85-BEEC-200F3853B267}" srcOrd="3" destOrd="0" parTransId="{53A438EA-CE02-4F24-B9A7-72F9ED357F7F}" sibTransId="{6C917515-5205-4B32-BC99-16AEDEA76DEB}"/>
    <dgm:cxn modelId="{D5D4D32D-CF2D-48CE-844A-E1F14F4C341A}" type="presOf" srcId="{8778A6EF-18C4-4E45-B45E-AA3590AFF332}" destId="{F5137A7E-1A12-4F8E-B5B2-7E3CBF73B6A7}" srcOrd="0" destOrd="0" presId="urn:microsoft.com/office/officeart/2005/8/layout/list1"/>
    <dgm:cxn modelId="{0CDADF5D-7DF6-468F-B142-54C80DAEF414}" srcId="{8778A6EF-18C4-4E45-B45E-AA3590AFF332}" destId="{9935247F-C29F-4633-BB26-202A84B4067F}" srcOrd="1" destOrd="0" parTransId="{7249348B-2D42-4CFF-A555-C29C93DD77AB}" sibTransId="{ABAE7D96-8362-49F1-AE1E-F9DC4A414C81}"/>
    <dgm:cxn modelId="{BABC1360-FD09-4D9C-8AC7-74CEA4AC82AA}" srcId="{093BB865-D061-4E6F-A9EE-1703C0AA7A56}" destId="{5DC19676-11DC-4383-B52A-C1ADA0CDE4C0}" srcOrd="0" destOrd="0" parTransId="{61E08B39-1EFF-426D-B19F-C8A05CA6DB80}" sibTransId="{7CA6066C-371C-4B76-9677-0F640C9D8D31}"/>
    <dgm:cxn modelId="{388A6961-B1DC-4FF3-A395-9F28894F5E2C}" type="presOf" srcId="{40E5639D-7AAE-415A-801F-480AB46988C6}" destId="{10486A77-1BCE-4A0E-9ED1-BF3658F09EBA}" srcOrd="0" destOrd="1" presId="urn:microsoft.com/office/officeart/2005/8/layout/list1"/>
    <dgm:cxn modelId="{3D9F3667-6786-4473-9DBA-704D04C9A98F}" type="presOf" srcId="{0AAB33C0-7BDD-43A2-A4AC-862ECFB07EAC}" destId="{4D0B2974-CDEF-48F6-B3F3-BA8A3FB1599F}" srcOrd="0" destOrd="0" presId="urn:microsoft.com/office/officeart/2005/8/layout/list1"/>
    <dgm:cxn modelId="{64212F74-0E07-4363-B7CB-44EA10E754B7}" srcId="{9935247F-C29F-4633-BB26-202A84B4067F}" destId="{A3384191-247B-41B1-AB5B-159976BD86AE}" srcOrd="0" destOrd="0" parTransId="{24245CD0-00DC-4384-9E35-E2EBFBA17B89}" sibTransId="{0CE37751-68E2-4E6F-9B35-BBD9E0BA0D4F}"/>
    <dgm:cxn modelId="{5B303F81-8CD7-40D3-9C58-42EF90DF3962}" type="presOf" srcId="{5DC19676-11DC-4383-B52A-C1ADA0CDE4C0}" destId="{6C0BABBA-5279-4CF2-9C40-728A4F0BA283}" srcOrd="0" destOrd="0" presId="urn:microsoft.com/office/officeart/2005/8/layout/list1"/>
    <dgm:cxn modelId="{099EE786-232D-425D-81B9-14B516C245C2}" srcId="{8778A6EF-18C4-4E45-B45E-AA3590AFF332}" destId="{093BB865-D061-4E6F-A9EE-1703C0AA7A56}" srcOrd="2" destOrd="0" parTransId="{9D6E5270-8E1E-4F49-B519-1517E4D5ACCF}" sibTransId="{D92CA3A4-E471-4EF5-91F5-61BD967CA3A1}"/>
    <dgm:cxn modelId="{3BE63F93-E7C2-4DB3-8646-4940816909D1}" type="presOf" srcId="{9935247F-C29F-4633-BB26-202A84B4067F}" destId="{ED9AD79E-4D3F-4944-BF08-722B5C97303F}" srcOrd="0" destOrd="0" presId="urn:microsoft.com/office/officeart/2005/8/layout/list1"/>
    <dgm:cxn modelId="{52D5B793-4571-498B-8B30-DC005DC27317}" type="presOf" srcId="{A3384191-247B-41B1-AB5B-159976BD86AE}" destId="{10486A77-1BCE-4A0E-9ED1-BF3658F09EBA}" srcOrd="0" destOrd="0" presId="urn:microsoft.com/office/officeart/2005/8/layout/list1"/>
    <dgm:cxn modelId="{416656B1-B3DC-4B95-B100-167A9909335B}" type="presOf" srcId="{0AAB33C0-7BDD-43A2-A4AC-862ECFB07EAC}" destId="{0EBEA5C9-D8DF-4AE3-9902-BFBC7CD2BC6E}" srcOrd="1" destOrd="0" presId="urn:microsoft.com/office/officeart/2005/8/layout/list1"/>
    <dgm:cxn modelId="{A3EAC2B5-92B9-49D1-B912-96FE8D2CF84A}" type="presOf" srcId="{093BB865-D061-4E6F-A9EE-1703C0AA7A56}" destId="{625DD0EA-A180-488E-97D5-4F5156C610B0}" srcOrd="1" destOrd="0" presId="urn:microsoft.com/office/officeart/2005/8/layout/list1"/>
    <dgm:cxn modelId="{28F07EB6-06CF-49F5-829A-FA705506B6A9}" srcId="{AB31C0EC-6E2A-4E85-BEEC-200F3853B267}" destId="{9C383E60-477B-4A6E-8741-032EDA6D33D1}" srcOrd="0" destOrd="0" parTransId="{7BCE8998-05D6-4B3A-AE6D-CDF63828641E}" sibTransId="{58CEC125-6463-41E1-B765-ED409E0F308A}"/>
    <dgm:cxn modelId="{C900CECE-EEFD-4796-A721-4ECA839CF866}" type="presOf" srcId="{9C383E60-477B-4A6E-8741-032EDA6D33D1}" destId="{21F96BEA-AD43-499E-88FE-A3843F50DEDF}" srcOrd="0" destOrd="0" presId="urn:microsoft.com/office/officeart/2005/8/layout/list1"/>
    <dgm:cxn modelId="{736AB4D1-04B8-46F5-A7A4-043C5CD9E6B9}" srcId="{8778A6EF-18C4-4E45-B45E-AA3590AFF332}" destId="{0AAB33C0-7BDD-43A2-A4AC-862ECFB07EAC}" srcOrd="0" destOrd="0" parTransId="{F782D2D4-6CB3-492A-96AE-54749BA57031}" sibTransId="{72D84750-C623-4853-AE99-4FD7E3B6DCD2}"/>
    <dgm:cxn modelId="{571EFFF1-A020-4F90-B9D8-B295B807080B}" type="presOf" srcId="{093BB865-D061-4E6F-A9EE-1703C0AA7A56}" destId="{F08F5F81-AB8A-4F92-B326-6711F4F10829}" srcOrd="0" destOrd="0" presId="urn:microsoft.com/office/officeart/2005/8/layout/list1"/>
    <dgm:cxn modelId="{FA82981C-2993-4BB4-B32B-8853558A095E}" type="presParOf" srcId="{F5137A7E-1A12-4F8E-B5B2-7E3CBF73B6A7}" destId="{A9D95AEF-5EB0-4111-A56B-13D1F80D2A4A}" srcOrd="0" destOrd="0" presId="urn:microsoft.com/office/officeart/2005/8/layout/list1"/>
    <dgm:cxn modelId="{358A6773-3110-47D0-A843-3524B0671416}" type="presParOf" srcId="{A9D95AEF-5EB0-4111-A56B-13D1F80D2A4A}" destId="{4D0B2974-CDEF-48F6-B3F3-BA8A3FB1599F}" srcOrd="0" destOrd="0" presId="urn:microsoft.com/office/officeart/2005/8/layout/list1"/>
    <dgm:cxn modelId="{7102A21F-E20E-483B-8750-3425E62A4F62}" type="presParOf" srcId="{A9D95AEF-5EB0-4111-A56B-13D1F80D2A4A}" destId="{0EBEA5C9-D8DF-4AE3-9902-BFBC7CD2BC6E}" srcOrd="1" destOrd="0" presId="urn:microsoft.com/office/officeart/2005/8/layout/list1"/>
    <dgm:cxn modelId="{6E9ADEA2-5931-4730-B6B1-66EC34D70AA8}" type="presParOf" srcId="{F5137A7E-1A12-4F8E-B5B2-7E3CBF73B6A7}" destId="{2328BA8C-0DAB-499C-88EB-CE34EC89EDB7}" srcOrd="1" destOrd="0" presId="urn:microsoft.com/office/officeart/2005/8/layout/list1"/>
    <dgm:cxn modelId="{C6A01543-6453-4C05-B039-E7318276F739}" type="presParOf" srcId="{F5137A7E-1A12-4F8E-B5B2-7E3CBF73B6A7}" destId="{14E31D6B-22A6-4D26-BBD7-58E3A9353E51}" srcOrd="2" destOrd="0" presId="urn:microsoft.com/office/officeart/2005/8/layout/list1"/>
    <dgm:cxn modelId="{60C81368-FDB1-4855-9DE5-E6313C1FE729}" type="presParOf" srcId="{F5137A7E-1A12-4F8E-B5B2-7E3CBF73B6A7}" destId="{0E9FD97A-93D2-4EBB-B6F2-784FB63ACEC4}" srcOrd="3" destOrd="0" presId="urn:microsoft.com/office/officeart/2005/8/layout/list1"/>
    <dgm:cxn modelId="{4280E398-193E-4AA3-9CA6-C43F43B12A68}" type="presParOf" srcId="{F5137A7E-1A12-4F8E-B5B2-7E3CBF73B6A7}" destId="{8DDE379C-D55D-43DA-A520-5DBE3B953D5F}" srcOrd="4" destOrd="0" presId="urn:microsoft.com/office/officeart/2005/8/layout/list1"/>
    <dgm:cxn modelId="{C49D94CF-34C2-45B0-ACBE-2B244FF3D33B}" type="presParOf" srcId="{8DDE379C-D55D-43DA-A520-5DBE3B953D5F}" destId="{ED9AD79E-4D3F-4944-BF08-722B5C97303F}" srcOrd="0" destOrd="0" presId="urn:microsoft.com/office/officeart/2005/8/layout/list1"/>
    <dgm:cxn modelId="{52324833-19CF-4DCB-B4F1-3488F1ED9463}" type="presParOf" srcId="{8DDE379C-D55D-43DA-A520-5DBE3B953D5F}" destId="{16A5A231-AEBD-40F8-9623-F532A569229D}" srcOrd="1" destOrd="0" presId="urn:microsoft.com/office/officeart/2005/8/layout/list1"/>
    <dgm:cxn modelId="{94F6CA91-A1C5-4065-96A9-EEF059F71149}" type="presParOf" srcId="{F5137A7E-1A12-4F8E-B5B2-7E3CBF73B6A7}" destId="{54D5D305-FC20-4070-9F57-C805C9AF86B4}" srcOrd="5" destOrd="0" presId="urn:microsoft.com/office/officeart/2005/8/layout/list1"/>
    <dgm:cxn modelId="{818D4C6D-1726-459B-A7C5-DE7E1373467D}" type="presParOf" srcId="{F5137A7E-1A12-4F8E-B5B2-7E3CBF73B6A7}" destId="{10486A77-1BCE-4A0E-9ED1-BF3658F09EBA}" srcOrd="6" destOrd="0" presId="urn:microsoft.com/office/officeart/2005/8/layout/list1"/>
    <dgm:cxn modelId="{E3E530C9-6A95-494B-A12B-B510F04791B4}" type="presParOf" srcId="{F5137A7E-1A12-4F8E-B5B2-7E3CBF73B6A7}" destId="{FAC476BE-F743-4BDD-B3AD-5D2345A6ACD8}" srcOrd="7" destOrd="0" presId="urn:microsoft.com/office/officeart/2005/8/layout/list1"/>
    <dgm:cxn modelId="{F97C1A2D-1F96-4EE0-B28B-C96810A7AF42}" type="presParOf" srcId="{F5137A7E-1A12-4F8E-B5B2-7E3CBF73B6A7}" destId="{5261DE2D-DB75-4FDE-ADEF-C9F0B9E90C71}" srcOrd="8" destOrd="0" presId="urn:microsoft.com/office/officeart/2005/8/layout/list1"/>
    <dgm:cxn modelId="{B1D6610E-7FB8-4193-8429-B63B6EB792FC}" type="presParOf" srcId="{5261DE2D-DB75-4FDE-ADEF-C9F0B9E90C71}" destId="{F08F5F81-AB8A-4F92-B326-6711F4F10829}" srcOrd="0" destOrd="0" presId="urn:microsoft.com/office/officeart/2005/8/layout/list1"/>
    <dgm:cxn modelId="{876AC4F5-9D1F-4731-9A6C-848D9ED55F54}" type="presParOf" srcId="{5261DE2D-DB75-4FDE-ADEF-C9F0B9E90C71}" destId="{625DD0EA-A180-488E-97D5-4F5156C610B0}" srcOrd="1" destOrd="0" presId="urn:microsoft.com/office/officeart/2005/8/layout/list1"/>
    <dgm:cxn modelId="{07AB37AF-5017-4192-B90A-BC067C4D748B}" type="presParOf" srcId="{F5137A7E-1A12-4F8E-B5B2-7E3CBF73B6A7}" destId="{69296F9E-38BE-43C8-AD18-D54246393F5C}" srcOrd="9" destOrd="0" presId="urn:microsoft.com/office/officeart/2005/8/layout/list1"/>
    <dgm:cxn modelId="{8E9BD25D-CAAD-457E-9BC4-E43DE58C8B18}" type="presParOf" srcId="{F5137A7E-1A12-4F8E-B5B2-7E3CBF73B6A7}" destId="{6C0BABBA-5279-4CF2-9C40-728A4F0BA283}" srcOrd="10" destOrd="0" presId="urn:microsoft.com/office/officeart/2005/8/layout/list1"/>
    <dgm:cxn modelId="{EFD700AA-0CB9-48DE-8E6B-1B17C5528FA8}" type="presParOf" srcId="{F5137A7E-1A12-4F8E-B5B2-7E3CBF73B6A7}" destId="{C575E8EF-9A35-403E-9591-27655D172B84}" srcOrd="11" destOrd="0" presId="urn:microsoft.com/office/officeart/2005/8/layout/list1"/>
    <dgm:cxn modelId="{ECF41B65-8868-4887-B4D4-D759AF27B0CD}" type="presParOf" srcId="{F5137A7E-1A12-4F8E-B5B2-7E3CBF73B6A7}" destId="{B65DAFE7-41C2-4ECE-B185-4690A96C153B}" srcOrd="12" destOrd="0" presId="urn:microsoft.com/office/officeart/2005/8/layout/list1"/>
    <dgm:cxn modelId="{688312AB-9DD2-4B76-A7DC-157542132243}" type="presParOf" srcId="{B65DAFE7-41C2-4ECE-B185-4690A96C153B}" destId="{727A725E-F376-4F59-A472-75858497138F}" srcOrd="0" destOrd="0" presId="urn:microsoft.com/office/officeart/2005/8/layout/list1"/>
    <dgm:cxn modelId="{292C4CA0-2BE0-492B-A045-456C61999E5F}" type="presParOf" srcId="{B65DAFE7-41C2-4ECE-B185-4690A96C153B}" destId="{8B619D0B-CBBC-4B7B-B91D-74A059AE817D}" srcOrd="1" destOrd="0" presId="urn:microsoft.com/office/officeart/2005/8/layout/list1"/>
    <dgm:cxn modelId="{9F71FAA9-8261-49E1-B985-0FD0EEC0BCEC}" type="presParOf" srcId="{F5137A7E-1A12-4F8E-B5B2-7E3CBF73B6A7}" destId="{F4F8B7AE-D654-4034-94B6-CF741620F040}" srcOrd="13" destOrd="0" presId="urn:microsoft.com/office/officeart/2005/8/layout/list1"/>
    <dgm:cxn modelId="{710ED557-CB85-4D38-B653-022027D64E83}" type="presParOf" srcId="{F5137A7E-1A12-4F8E-B5B2-7E3CBF73B6A7}" destId="{21F96BEA-AD43-499E-88FE-A3843F50DE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A5C0E4-908A-4EBA-9D65-E16384CE6FB3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5F4795-F35F-457E-9FE5-A27E879CA9A7}">
      <dgm:prSet/>
      <dgm:spPr/>
      <dgm:t>
        <a:bodyPr/>
        <a:lstStyle/>
        <a:p>
          <a:r>
            <a:rPr lang="en-US"/>
            <a:t>$3 trillion bill introduced by House Democrats on Tuesday, May 12</a:t>
          </a:r>
        </a:p>
      </dgm:t>
    </dgm:pt>
    <dgm:pt modelId="{EF9F9648-035B-40D1-BD1A-2E56032E3E68}" type="parTrans" cxnId="{7FBD39CF-FB8D-4AE9-9098-CF005EFF890C}">
      <dgm:prSet/>
      <dgm:spPr/>
      <dgm:t>
        <a:bodyPr/>
        <a:lstStyle/>
        <a:p>
          <a:endParaRPr lang="en-US"/>
        </a:p>
      </dgm:t>
    </dgm:pt>
    <dgm:pt modelId="{183C7D0B-209A-4826-A259-9F5A1AF188B1}" type="sibTrans" cxnId="{7FBD39CF-FB8D-4AE9-9098-CF005EFF890C}">
      <dgm:prSet/>
      <dgm:spPr/>
      <dgm:t>
        <a:bodyPr/>
        <a:lstStyle/>
        <a:p>
          <a:endParaRPr lang="en-US"/>
        </a:p>
      </dgm:t>
    </dgm:pt>
    <dgm:pt modelId="{6DBEC181-3D59-4FB9-8756-A57AB27A4F6A}">
      <dgm:prSet/>
      <dgm:spPr/>
      <dgm:t>
        <a:bodyPr/>
        <a:lstStyle/>
        <a:p>
          <a:r>
            <a:rPr lang="en-US"/>
            <a:t>Includes:</a:t>
          </a:r>
        </a:p>
      </dgm:t>
    </dgm:pt>
    <dgm:pt modelId="{2EB6FAEF-1BF7-49EE-B203-5BBC0C89E626}" type="parTrans" cxnId="{DB499C79-2A05-46D0-9B96-FF098ECE3720}">
      <dgm:prSet/>
      <dgm:spPr/>
      <dgm:t>
        <a:bodyPr/>
        <a:lstStyle/>
        <a:p>
          <a:endParaRPr lang="en-US"/>
        </a:p>
      </dgm:t>
    </dgm:pt>
    <dgm:pt modelId="{FC9633B7-A2CC-4B76-9D97-AEA16087C8E0}" type="sibTrans" cxnId="{DB499C79-2A05-46D0-9B96-FF098ECE3720}">
      <dgm:prSet/>
      <dgm:spPr/>
      <dgm:t>
        <a:bodyPr/>
        <a:lstStyle/>
        <a:p>
          <a:endParaRPr lang="en-US"/>
        </a:p>
      </dgm:t>
    </dgm:pt>
    <dgm:pt modelId="{87547E1D-C5B7-4B34-A0C2-1C21706AC6CF}">
      <dgm:prSet/>
      <dgm:spPr/>
      <dgm:t>
        <a:bodyPr/>
        <a:lstStyle/>
        <a:p>
          <a:r>
            <a:rPr lang="en-US"/>
            <a:t>$100 billion in emergency assistance to low-income renters to help them avoid eviction. </a:t>
          </a:r>
        </a:p>
      </dgm:t>
    </dgm:pt>
    <dgm:pt modelId="{68DEEC5B-021A-4F29-8DC2-585CA6ADFF8D}" type="parTrans" cxnId="{8617123D-2A3A-48DE-BD92-6CDEE042ABD4}">
      <dgm:prSet/>
      <dgm:spPr/>
      <dgm:t>
        <a:bodyPr/>
        <a:lstStyle/>
        <a:p>
          <a:endParaRPr lang="en-US"/>
        </a:p>
      </dgm:t>
    </dgm:pt>
    <dgm:pt modelId="{EC3E92ED-16EF-40E2-B5E0-BE48A80C4DDE}" type="sibTrans" cxnId="{8617123D-2A3A-48DE-BD92-6CDEE042ABD4}">
      <dgm:prSet/>
      <dgm:spPr/>
      <dgm:t>
        <a:bodyPr/>
        <a:lstStyle/>
        <a:p>
          <a:endParaRPr lang="en-US"/>
        </a:p>
      </dgm:t>
    </dgm:pt>
    <dgm:pt modelId="{3C138DBE-014C-411D-B587-F9D9FF823DA7}">
      <dgm:prSet/>
      <dgm:spPr/>
      <dgm:t>
        <a:bodyPr/>
        <a:lstStyle/>
        <a:p>
          <a:r>
            <a:rPr lang="en-US"/>
            <a:t>$75 billion to states, territories and tribes to help homeowners with direct assistance with mortgage payments and other housing costs.</a:t>
          </a:r>
        </a:p>
      </dgm:t>
    </dgm:pt>
    <dgm:pt modelId="{A71EBE3A-FC1E-4D61-99AA-9067467680DA}" type="parTrans" cxnId="{199C7F8C-CFDE-4758-BD44-4CF3E6DB0BD7}">
      <dgm:prSet/>
      <dgm:spPr/>
      <dgm:t>
        <a:bodyPr/>
        <a:lstStyle/>
        <a:p>
          <a:endParaRPr lang="en-US"/>
        </a:p>
      </dgm:t>
    </dgm:pt>
    <dgm:pt modelId="{D7D525BF-0862-4B9C-BA17-B3A4CDA23B30}" type="sibTrans" cxnId="{199C7F8C-CFDE-4758-BD44-4CF3E6DB0BD7}">
      <dgm:prSet/>
      <dgm:spPr/>
      <dgm:t>
        <a:bodyPr/>
        <a:lstStyle/>
        <a:p>
          <a:endParaRPr lang="en-US"/>
        </a:p>
      </dgm:t>
    </dgm:pt>
    <dgm:pt modelId="{EFC89843-835F-49DE-B12D-E20860A9CE27}" type="pres">
      <dgm:prSet presAssocID="{3DA5C0E4-908A-4EBA-9D65-E16384CE6FB3}" presName="Name0" presStyleCnt="0">
        <dgm:presLayoutVars>
          <dgm:dir/>
          <dgm:animLvl val="lvl"/>
          <dgm:resizeHandles val="exact"/>
        </dgm:presLayoutVars>
      </dgm:prSet>
      <dgm:spPr/>
    </dgm:pt>
    <dgm:pt modelId="{9BB4C01C-66D6-424C-96A8-5098902D48D6}" type="pres">
      <dgm:prSet presAssocID="{6DBEC181-3D59-4FB9-8756-A57AB27A4F6A}" presName="boxAndChildren" presStyleCnt="0"/>
      <dgm:spPr/>
    </dgm:pt>
    <dgm:pt modelId="{1143207A-21AE-40FE-9313-2919D20B11D0}" type="pres">
      <dgm:prSet presAssocID="{6DBEC181-3D59-4FB9-8756-A57AB27A4F6A}" presName="parentTextBox" presStyleLbl="node1" presStyleIdx="0" presStyleCnt="2"/>
      <dgm:spPr/>
    </dgm:pt>
    <dgm:pt modelId="{BD583453-D53E-495D-B5BD-622D882F61F3}" type="pres">
      <dgm:prSet presAssocID="{6DBEC181-3D59-4FB9-8756-A57AB27A4F6A}" presName="entireBox" presStyleLbl="node1" presStyleIdx="0" presStyleCnt="2"/>
      <dgm:spPr/>
    </dgm:pt>
    <dgm:pt modelId="{61F54DB7-B641-4A3E-BD02-F8745D28A8C9}" type="pres">
      <dgm:prSet presAssocID="{6DBEC181-3D59-4FB9-8756-A57AB27A4F6A}" presName="descendantBox" presStyleCnt="0"/>
      <dgm:spPr/>
    </dgm:pt>
    <dgm:pt modelId="{21B7B8F0-49D1-4456-A87D-90C1437942EC}" type="pres">
      <dgm:prSet presAssocID="{87547E1D-C5B7-4B34-A0C2-1C21706AC6CF}" presName="childTextBox" presStyleLbl="fgAccFollowNode1" presStyleIdx="0" presStyleCnt="2">
        <dgm:presLayoutVars>
          <dgm:bulletEnabled val="1"/>
        </dgm:presLayoutVars>
      </dgm:prSet>
      <dgm:spPr/>
    </dgm:pt>
    <dgm:pt modelId="{CB5C9BD4-BBD4-49A1-B29D-5189A9AE5324}" type="pres">
      <dgm:prSet presAssocID="{3C138DBE-014C-411D-B587-F9D9FF823DA7}" presName="childTextBox" presStyleLbl="fgAccFollowNode1" presStyleIdx="1" presStyleCnt="2">
        <dgm:presLayoutVars>
          <dgm:bulletEnabled val="1"/>
        </dgm:presLayoutVars>
      </dgm:prSet>
      <dgm:spPr/>
    </dgm:pt>
    <dgm:pt modelId="{0697F9B0-4706-4539-A9DE-412EE850AE4C}" type="pres">
      <dgm:prSet presAssocID="{183C7D0B-209A-4826-A259-9F5A1AF188B1}" presName="sp" presStyleCnt="0"/>
      <dgm:spPr/>
    </dgm:pt>
    <dgm:pt modelId="{CDDF6EF3-F343-4C7D-B38A-5A3FE8A3B98E}" type="pres">
      <dgm:prSet presAssocID="{275F4795-F35F-457E-9FE5-A27E879CA9A7}" presName="arrowAndChildren" presStyleCnt="0"/>
      <dgm:spPr/>
    </dgm:pt>
    <dgm:pt modelId="{E2F5A032-9DC9-4EE9-B198-46AF5889768E}" type="pres">
      <dgm:prSet presAssocID="{275F4795-F35F-457E-9FE5-A27E879CA9A7}" presName="parentTextArrow" presStyleLbl="node1" presStyleIdx="1" presStyleCnt="2"/>
      <dgm:spPr/>
    </dgm:pt>
  </dgm:ptLst>
  <dgm:cxnLst>
    <dgm:cxn modelId="{8617123D-2A3A-48DE-BD92-6CDEE042ABD4}" srcId="{6DBEC181-3D59-4FB9-8756-A57AB27A4F6A}" destId="{87547E1D-C5B7-4B34-A0C2-1C21706AC6CF}" srcOrd="0" destOrd="0" parTransId="{68DEEC5B-021A-4F29-8DC2-585CA6ADFF8D}" sibTransId="{EC3E92ED-16EF-40E2-B5E0-BE48A80C4DDE}"/>
    <dgm:cxn modelId="{B551464B-079F-4340-A7DB-F101F776D8CE}" type="presOf" srcId="{87547E1D-C5B7-4B34-A0C2-1C21706AC6CF}" destId="{21B7B8F0-49D1-4456-A87D-90C1437942EC}" srcOrd="0" destOrd="0" presId="urn:microsoft.com/office/officeart/2005/8/layout/process4"/>
    <dgm:cxn modelId="{039D1854-D9A3-4724-9593-B8153BE71D88}" type="presOf" srcId="{6DBEC181-3D59-4FB9-8756-A57AB27A4F6A}" destId="{BD583453-D53E-495D-B5BD-622D882F61F3}" srcOrd="1" destOrd="0" presId="urn:microsoft.com/office/officeart/2005/8/layout/process4"/>
    <dgm:cxn modelId="{DB499C79-2A05-46D0-9B96-FF098ECE3720}" srcId="{3DA5C0E4-908A-4EBA-9D65-E16384CE6FB3}" destId="{6DBEC181-3D59-4FB9-8756-A57AB27A4F6A}" srcOrd="1" destOrd="0" parTransId="{2EB6FAEF-1BF7-49EE-B203-5BBC0C89E626}" sibTransId="{FC9633B7-A2CC-4B76-9D97-AEA16087C8E0}"/>
    <dgm:cxn modelId="{8C9A7688-D133-454B-BFDC-35C93FC084A4}" type="presOf" srcId="{3DA5C0E4-908A-4EBA-9D65-E16384CE6FB3}" destId="{EFC89843-835F-49DE-B12D-E20860A9CE27}" srcOrd="0" destOrd="0" presId="urn:microsoft.com/office/officeart/2005/8/layout/process4"/>
    <dgm:cxn modelId="{199C7F8C-CFDE-4758-BD44-4CF3E6DB0BD7}" srcId="{6DBEC181-3D59-4FB9-8756-A57AB27A4F6A}" destId="{3C138DBE-014C-411D-B587-F9D9FF823DA7}" srcOrd="1" destOrd="0" parTransId="{A71EBE3A-FC1E-4D61-99AA-9067467680DA}" sibTransId="{D7D525BF-0862-4B9C-BA17-B3A4CDA23B30}"/>
    <dgm:cxn modelId="{B16008C0-7073-4A43-926B-BE9E784E395A}" type="presOf" srcId="{6DBEC181-3D59-4FB9-8756-A57AB27A4F6A}" destId="{1143207A-21AE-40FE-9313-2919D20B11D0}" srcOrd="0" destOrd="0" presId="urn:microsoft.com/office/officeart/2005/8/layout/process4"/>
    <dgm:cxn modelId="{7FBD39CF-FB8D-4AE9-9098-CF005EFF890C}" srcId="{3DA5C0E4-908A-4EBA-9D65-E16384CE6FB3}" destId="{275F4795-F35F-457E-9FE5-A27E879CA9A7}" srcOrd="0" destOrd="0" parTransId="{EF9F9648-035B-40D1-BD1A-2E56032E3E68}" sibTransId="{183C7D0B-209A-4826-A259-9F5A1AF188B1}"/>
    <dgm:cxn modelId="{9C2E19D2-D8ED-4797-A179-BED140C71A9D}" type="presOf" srcId="{275F4795-F35F-457E-9FE5-A27E879CA9A7}" destId="{E2F5A032-9DC9-4EE9-B198-46AF5889768E}" srcOrd="0" destOrd="0" presId="urn:microsoft.com/office/officeart/2005/8/layout/process4"/>
    <dgm:cxn modelId="{B2AF49E7-7D1C-47BE-B97C-BF6ACFD174FA}" type="presOf" srcId="{3C138DBE-014C-411D-B587-F9D9FF823DA7}" destId="{CB5C9BD4-BBD4-49A1-B29D-5189A9AE5324}" srcOrd="0" destOrd="0" presId="urn:microsoft.com/office/officeart/2005/8/layout/process4"/>
    <dgm:cxn modelId="{32CBD847-42C0-4463-BFB9-847EC1F820BA}" type="presParOf" srcId="{EFC89843-835F-49DE-B12D-E20860A9CE27}" destId="{9BB4C01C-66D6-424C-96A8-5098902D48D6}" srcOrd="0" destOrd="0" presId="urn:microsoft.com/office/officeart/2005/8/layout/process4"/>
    <dgm:cxn modelId="{43ECA177-8B80-4067-85CB-308958570F53}" type="presParOf" srcId="{9BB4C01C-66D6-424C-96A8-5098902D48D6}" destId="{1143207A-21AE-40FE-9313-2919D20B11D0}" srcOrd="0" destOrd="0" presId="urn:microsoft.com/office/officeart/2005/8/layout/process4"/>
    <dgm:cxn modelId="{0BF61B41-B86B-47AF-83EC-09ED8FD3EF3A}" type="presParOf" srcId="{9BB4C01C-66D6-424C-96A8-5098902D48D6}" destId="{BD583453-D53E-495D-B5BD-622D882F61F3}" srcOrd="1" destOrd="0" presId="urn:microsoft.com/office/officeart/2005/8/layout/process4"/>
    <dgm:cxn modelId="{2D38A171-62AE-4380-8464-C3AA7840EF9C}" type="presParOf" srcId="{9BB4C01C-66D6-424C-96A8-5098902D48D6}" destId="{61F54DB7-B641-4A3E-BD02-F8745D28A8C9}" srcOrd="2" destOrd="0" presId="urn:microsoft.com/office/officeart/2005/8/layout/process4"/>
    <dgm:cxn modelId="{6CE1ADF9-6502-48A2-B241-DBCB72883955}" type="presParOf" srcId="{61F54DB7-B641-4A3E-BD02-F8745D28A8C9}" destId="{21B7B8F0-49D1-4456-A87D-90C1437942EC}" srcOrd="0" destOrd="0" presId="urn:microsoft.com/office/officeart/2005/8/layout/process4"/>
    <dgm:cxn modelId="{FAE3503C-BB78-41AB-942A-090B42EA2547}" type="presParOf" srcId="{61F54DB7-B641-4A3E-BD02-F8745D28A8C9}" destId="{CB5C9BD4-BBD4-49A1-B29D-5189A9AE5324}" srcOrd="1" destOrd="0" presId="urn:microsoft.com/office/officeart/2005/8/layout/process4"/>
    <dgm:cxn modelId="{451EB0CB-B3BC-4E42-A859-4866F7B5C35B}" type="presParOf" srcId="{EFC89843-835F-49DE-B12D-E20860A9CE27}" destId="{0697F9B0-4706-4539-A9DE-412EE850AE4C}" srcOrd="1" destOrd="0" presId="urn:microsoft.com/office/officeart/2005/8/layout/process4"/>
    <dgm:cxn modelId="{E5FAD41C-2352-46BC-A241-E65CCFB0BCD8}" type="presParOf" srcId="{EFC89843-835F-49DE-B12D-E20860A9CE27}" destId="{CDDF6EF3-F343-4C7D-B38A-5A3FE8A3B98E}" srcOrd="2" destOrd="0" presId="urn:microsoft.com/office/officeart/2005/8/layout/process4"/>
    <dgm:cxn modelId="{399CF840-BEB8-44FB-87E2-C2BA745A2BB0}" type="presParOf" srcId="{CDDF6EF3-F343-4C7D-B38A-5A3FE8A3B98E}" destId="{E2F5A032-9DC9-4EE9-B198-46AF5889768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D8DFD-803C-40B0-91FC-705B4BCCFE5A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B9839-AEF2-4EBD-8AD4-54B1E02D8ECB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3935D-AD2A-4EFC-8D1C-275403532EF9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 participants muted on entry but can unmute.</a:t>
          </a:r>
        </a:p>
      </dsp:txBody>
      <dsp:txXfrm>
        <a:off x="1131174" y="4597"/>
        <a:ext cx="5382429" cy="979371"/>
      </dsp:txXfrm>
    </dsp:sp>
    <dsp:sp modelId="{C094D7D3-4FDA-40A8-AC55-15CF9FE921EA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007D7-FDFD-4CB0-88F6-3C274DFC4BC3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45C09-14B4-4A04-86BB-5298FCA892AE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Please mute if you’re not speaking!</a:t>
          </a:r>
        </a:p>
      </dsp:txBody>
      <dsp:txXfrm>
        <a:off x="1131174" y="1228812"/>
        <a:ext cx="5382429" cy="979371"/>
      </dsp:txXfrm>
    </dsp:sp>
    <dsp:sp modelId="{D58B3460-BCEC-41BF-A578-DC60A51ADDEF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1347F-5ECF-4894-9628-D498ACA44593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C152E-B564-4D34-B67E-FF16A9936601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Put questions in the chat box.</a:t>
          </a:r>
        </a:p>
      </dsp:txBody>
      <dsp:txXfrm>
        <a:off x="1131174" y="2453027"/>
        <a:ext cx="5382429" cy="979371"/>
      </dsp:txXfrm>
    </dsp:sp>
    <dsp:sp modelId="{96B35219-25EE-474B-A5C0-92DD640029D3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7AACA-F316-45B8-A9DA-9E07496E15A3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188E0-C014-4701-A54F-EEBB4BA00CE6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This stuff changes regularly!</a:t>
          </a:r>
        </a:p>
      </dsp:txBody>
      <dsp:txXfrm>
        <a:off x="1131174" y="3677241"/>
        <a:ext cx="5382429" cy="979371"/>
      </dsp:txXfrm>
    </dsp:sp>
    <dsp:sp modelId="{A813D7FB-9735-45A8-A4AA-BC7E9FB587E7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40E3A-1BBB-44B4-ABB7-B95221FC2AE1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18B02-09A5-4AF4-AE08-AA7F3FAC7621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I’m </a:t>
          </a:r>
          <a:r>
            <a:rPr lang="en-US" sz="1900" u="sng" kern="1200" dirty="0"/>
            <a:t>a</a:t>
          </a:r>
          <a:r>
            <a:rPr lang="en-US" sz="1900" kern="1200" dirty="0"/>
            <a:t> lawyer.  I’m not </a:t>
          </a:r>
          <a:r>
            <a:rPr lang="en-US" sz="1900" u="sng" kern="1200" dirty="0"/>
            <a:t>your</a:t>
          </a:r>
          <a:r>
            <a:rPr lang="en-US" sz="1900" kern="1200" dirty="0"/>
            <a:t> lawyer!</a:t>
          </a:r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E2857-7F03-4051-B113-FE376F32B87D}">
      <dsp:nvSpPr>
        <dsp:cNvPr id="0" name=""/>
        <dsp:cNvSpPr/>
      </dsp:nvSpPr>
      <dsp:spPr>
        <a:xfrm>
          <a:off x="0" y="677317"/>
          <a:ext cx="10515600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Begin a judicial or non-judicial foreclosure;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Seek a court order for foreclosure or sale;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Hold a foreclosure sale;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Conduct a foreclosure-related eviction.</a:t>
          </a:r>
        </a:p>
      </dsp:txBody>
      <dsp:txXfrm>
        <a:off x="0" y="677317"/>
        <a:ext cx="10515600" cy="2009700"/>
      </dsp:txXfrm>
    </dsp:sp>
    <dsp:sp modelId="{BA91C72E-11CB-4C99-841D-BB52F2CF16F3}">
      <dsp:nvSpPr>
        <dsp:cNvPr id="0" name=""/>
        <dsp:cNvSpPr/>
      </dsp:nvSpPr>
      <dsp:spPr>
        <a:xfrm>
          <a:off x="525780" y="352597"/>
          <a:ext cx="736092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Servicers of federally backed mortgages may not:</a:t>
          </a:r>
        </a:p>
      </dsp:txBody>
      <dsp:txXfrm>
        <a:off x="557483" y="384300"/>
        <a:ext cx="7297514" cy="586034"/>
      </dsp:txXfrm>
    </dsp:sp>
    <dsp:sp modelId="{7C2698FD-283E-4E0E-AAF1-D09060FCC285}">
      <dsp:nvSpPr>
        <dsp:cNvPr id="0" name=""/>
        <dsp:cNvSpPr/>
      </dsp:nvSpPr>
      <dsp:spPr>
        <a:xfrm>
          <a:off x="0" y="3444340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4980-74D8-4720-8894-2EE0DD630981}">
      <dsp:nvSpPr>
        <dsp:cNvPr id="0" name=""/>
        <dsp:cNvSpPr/>
      </dsp:nvSpPr>
      <dsp:spPr>
        <a:xfrm>
          <a:off x="525780" y="2805817"/>
          <a:ext cx="7360920" cy="9632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moratorium expires </a:t>
          </a:r>
          <a:r>
            <a:rPr lang="en-US" sz="2200" b="1" u="sng" kern="1200" dirty="0"/>
            <a:t>May 17, 2020</a:t>
          </a:r>
          <a:r>
            <a:rPr lang="en-US" sz="2200" kern="1200" dirty="0"/>
            <a:t>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0000"/>
              </a:solidFill>
            </a:rPr>
            <a:t>Fannie and Freddie moratorium extended to </a:t>
          </a:r>
          <a:r>
            <a:rPr lang="en-US" sz="2200" b="1" u="sng" kern="1200" dirty="0">
              <a:solidFill>
                <a:srgbClr val="FF0000"/>
              </a:solidFill>
            </a:rPr>
            <a:t>June 30, 2020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572802" y="2852839"/>
        <a:ext cx="7266876" cy="8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2064B-8FDA-42B1-B3DA-839C9B6C0F44}">
      <dsp:nvSpPr>
        <dsp:cNvPr id="0" name=""/>
        <dsp:cNvSpPr/>
      </dsp:nvSpPr>
      <dsp:spPr>
        <a:xfrm>
          <a:off x="1747800" y="60913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72A20-4A66-42C8-B279-BDF2817991A9}">
      <dsp:nvSpPr>
        <dsp:cNvPr id="0" name=""/>
        <dsp:cNvSpPr/>
      </dsp:nvSpPr>
      <dsp:spPr>
        <a:xfrm>
          <a:off x="559800" y="302341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CARES Act eliminates the 15% “public services” cap not only for CARES Act allocations but also for FY19 and FY20 allocations.  </a:t>
          </a:r>
        </a:p>
      </dsp:txBody>
      <dsp:txXfrm>
        <a:off x="559800" y="3023411"/>
        <a:ext cx="4320000" cy="720000"/>
      </dsp:txXfrm>
    </dsp:sp>
    <dsp:sp modelId="{13F4F6A0-5687-422A-9F67-BECF1E9A0923}">
      <dsp:nvSpPr>
        <dsp:cNvPr id="0" name=""/>
        <dsp:cNvSpPr/>
      </dsp:nvSpPr>
      <dsp:spPr>
        <a:xfrm>
          <a:off x="6823800" y="60913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D59CB-4E81-408C-AB03-23295A8C1AFA}">
      <dsp:nvSpPr>
        <dsp:cNvPr id="0" name=""/>
        <dsp:cNvSpPr/>
      </dsp:nvSpPr>
      <dsp:spPr>
        <a:xfrm>
          <a:off x="5635800" y="302341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Grantees could spend up to 100% of CDBG funding on rent assistance for distressed, low-income renters.</a:t>
          </a:r>
        </a:p>
      </dsp:txBody>
      <dsp:txXfrm>
        <a:off x="5635800" y="3023411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31D6B-22A6-4D26-BBD7-58E3A9353E51}">
      <dsp:nvSpPr>
        <dsp:cNvPr id="0" name=""/>
        <dsp:cNvSpPr/>
      </dsp:nvSpPr>
      <dsp:spPr>
        <a:xfrm>
          <a:off x="0" y="255421"/>
          <a:ext cx="1090506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EA5C9-D8DF-4AE3-9902-BFBC7CD2BC6E}">
      <dsp:nvSpPr>
        <dsp:cNvPr id="0" name=""/>
        <dsp:cNvSpPr/>
      </dsp:nvSpPr>
      <dsp:spPr>
        <a:xfrm>
          <a:off x="545253" y="4501"/>
          <a:ext cx="7633546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$1.9 Billion allocated to SC</a:t>
          </a:r>
        </a:p>
      </dsp:txBody>
      <dsp:txXfrm>
        <a:off x="569751" y="28999"/>
        <a:ext cx="7584550" cy="452844"/>
      </dsp:txXfrm>
    </dsp:sp>
    <dsp:sp modelId="{10486A77-1BCE-4A0E-9ED1-BF3658F09EBA}">
      <dsp:nvSpPr>
        <dsp:cNvPr id="0" name=""/>
        <dsp:cNvSpPr/>
      </dsp:nvSpPr>
      <dsp:spPr>
        <a:xfrm>
          <a:off x="0" y="1026541"/>
          <a:ext cx="10905066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781254"/>
              <a:satOff val="-19219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354" tIns="354076" rIns="84635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Expenses to care for homeless populations during COVID-19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Expenses associated with economic support in connection with COVID-19 including emergency rental, mortgage, and utility assistance.</a:t>
          </a:r>
        </a:p>
      </dsp:txBody>
      <dsp:txXfrm>
        <a:off x="0" y="1026541"/>
        <a:ext cx="10905066" cy="1231650"/>
      </dsp:txXfrm>
    </dsp:sp>
    <dsp:sp modelId="{16A5A231-AEBD-40F8-9623-F532A569229D}">
      <dsp:nvSpPr>
        <dsp:cNvPr id="0" name=""/>
        <dsp:cNvSpPr/>
      </dsp:nvSpPr>
      <dsp:spPr>
        <a:xfrm>
          <a:off x="545253" y="775621"/>
          <a:ext cx="7633546" cy="501840"/>
        </a:xfrm>
        <a:prstGeom prst="roundRect">
          <a:avLst/>
        </a:prstGeom>
        <a:gradFill rotWithShape="0">
          <a:gsLst>
            <a:gs pos="0">
              <a:schemeClr val="accent2">
                <a:hueOff val="-1781254"/>
                <a:satOff val="-19219"/>
                <a:lumOff val="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81254"/>
                <a:satOff val="-19219"/>
                <a:lumOff val="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81254"/>
                <a:satOff val="-19219"/>
                <a:lumOff val="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U.S. Treasury guidance allows CRF funds to be used for</a:t>
          </a:r>
        </a:p>
      </dsp:txBody>
      <dsp:txXfrm>
        <a:off x="569751" y="800119"/>
        <a:ext cx="7584550" cy="452844"/>
      </dsp:txXfrm>
    </dsp:sp>
    <dsp:sp modelId="{6C0BABBA-5279-4CF2-9C40-728A4F0BA283}">
      <dsp:nvSpPr>
        <dsp:cNvPr id="0" name=""/>
        <dsp:cNvSpPr/>
      </dsp:nvSpPr>
      <dsp:spPr>
        <a:xfrm>
          <a:off x="0" y="2600911"/>
          <a:ext cx="10905066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562509"/>
              <a:satOff val="-38439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354" tIns="354076" rIns="84635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hlinkClick xmlns:r="http://schemas.openxmlformats.org/officeDocument/2006/relationships" r:id="rId1"/>
            </a:rPr>
            <a:t>https://governor.sc.gov/executive-branch/acceleratesc</a:t>
          </a:r>
          <a:endParaRPr lang="en-US" sz="1700" kern="1200"/>
        </a:p>
      </dsp:txBody>
      <dsp:txXfrm>
        <a:off x="0" y="2600911"/>
        <a:ext cx="10905066" cy="722925"/>
      </dsp:txXfrm>
    </dsp:sp>
    <dsp:sp modelId="{625DD0EA-A180-488E-97D5-4F5156C610B0}">
      <dsp:nvSpPr>
        <dsp:cNvPr id="0" name=""/>
        <dsp:cNvSpPr/>
      </dsp:nvSpPr>
      <dsp:spPr>
        <a:xfrm>
          <a:off x="545253" y="2349991"/>
          <a:ext cx="7633546" cy="501840"/>
        </a:xfrm>
        <a:prstGeom prst="roundRect">
          <a:avLst/>
        </a:prstGeom>
        <a:gradFill rotWithShape="0">
          <a:gsLst>
            <a:gs pos="0">
              <a:schemeClr val="accent2">
                <a:hueOff val="-3562509"/>
                <a:satOff val="-38439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562509"/>
                <a:satOff val="-38439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562509"/>
                <a:satOff val="-38439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Largely under Governor’s control</a:t>
          </a:r>
        </a:p>
      </dsp:txBody>
      <dsp:txXfrm>
        <a:off x="569751" y="2374489"/>
        <a:ext cx="7584550" cy="452844"/>
      </dsp:txXfrm>
    </dsp:sp>
    <dsp:sp modelId="{21F96BEA-AD43-499E-88FE-A3843F50DEDF}">
      <dsp:nvSpPr>
        <dsp:cNvPr id="0" name=""/>
        <dsp:cNvSpPr/>
      </dsp:nvSpPr>
      <dsp:spPr>
        <a:xfrm>
          <a:off x="0" y="3666556"/>
          <a:ext cx="10905066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343763"/>
              <a:satOff val="-57658"/>
              <a:lumOff val="82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354" tIns="354076" rIns="84635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Montana – Allocated $50m of $1.25Bn CRF Funding to Emergency Housing Assistance (TBRA)</a:t>
          </a:r>
        </a:p>
      </dsp:txBody>
      <dsp:txXfrm>
        <a:off x="0" y="3666556"/>
        <a:ext cx="10905066" cy="722925"/>
      </dsp:txXfrm>
    </dsp:sp>
    <dsp:sp modelId="{8B619D0B-CBBC-4B7B-B91D-74A059AE817D}">
      <dsp:nvSpPr>
        <dsp:cNvPr id="0" name=""/>
        <dsp:cNvSpPr/>
      </dsp:nvSpPr>
      <dsp:spPr>
        <a:xfrm>
          <a:off x="545253" y="3415636"/>
          <a:ext cx="7633546" cy="501840"/>
        </a:xfrm>
        <a:prstGeom prst="roundRect">
          <a:avLst/>
        </a:prstGeom>
        <a:gradFill rotWithShape="0">
          <a:gsLst>
            <a:gs pos="0">
              <a:schemeClr val="accent2">
                <a:hueOff val="-5343763"/>
                <a:satOff val="-57658"/>
                <a:lumOff val="8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343763"/>
                <a:satOff val="-57658"/>
                <a:lumOff val="8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343763"/>
                <a:satOff val="-57658"/>
                <a:lumOff val="8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Examples</a:t>
          </a:r>
        </a:p>
      </dsp:txBody>
      <dsp:txXfrm>
        <a:off x="569751" y="3440134"/>
        <a:ext cx="7584550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83453-D53E-495D-B5BD-622D882F61F3}">
      <dsp:nvSpPr>
        <dsp:cNvPr id="0" name=""/>
        <dsp:cNvSpPr/>
      </dsp:nvSpPr>
      <dsp:spPr>
        <a:xfrm>
          <a:off x="0" y="2759895"/>
          <a:ext cx="6111297" cy="18107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Includes:</a:t>
          </a:r>
        </a:p>
      </dsp:txBody>
      <dsp:txXfrm>
        <a:off x="0" y="2759895"/>
        <a:ext cx="6111297" cy="977826"/>
      </dsp:txXfrm>
    </dsp:sp>
    <dsp:sp modelId="{21B7B8F0-49D1-4456-A87D-90C1437942EC}">
      <dsp:nvSpPr>
        <dsp:cNvPr id="0" name=""/>
        <dsp:cNvSpPr/>
      </dsp:nvSpPr>
      <dsp:spPr>
        <a:xfrm>
          <a:off x="0" y="3701505"/>
          <a:ext cx="3055648" cy="8329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$100 billion in emergency assistance to low-income renters to help them avoid eviction. </a:t>
          </a:r>
        </a:p>
      </dsp:txBody>
      <dsp:txXfrm>
        <a:off x="0" y="3701505"/>
        <a:ext cx="3055648" cy="832963"/>
      </dsp:txXfrm>
    </dsp:sp>
    <dsp:sp modelId="{CB5C9BD4-BBD4-49A1-B29D-5189A9AE5324}">
      <dsp:nvSpPr>
        <dsp:cNvPr id="0" name=""/>
        <dsp:cNvSpPr/>
      </dsp:nvSpPr>
      <dsp:spPr>
        <a:xfrm>
          <a:off x="3055648" y="3701505"/>
          <a:ext cx="3055648" cy="832963"/>
        </a:xfrm>
        <a:prstGeom prst="rect">
          <a:avLst/>
        </a:prstGeom>
        <a:solidFill>
          <a:schemeClr val="accent2">
            <a:tint val="40000"/>
            <a:alpha val="90000"/>
            <a:hueOff val="-5770021"/>
            <a:satOff val="-45955"/>
            <a:lumOff val="6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770021"/>
              <a:satOff val="-45955"/>
              <a:lumOff val="6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$75 billion to states, territories and tribes to help homeowners with direct assistance with mortgage payments and other housing costs.</a:t>
          </a:r>
        </a:p>
      </dsp:txBody>
      <dsp:txXfrm>
        <a:off x="3055648" y="3701505"/>
        <a:ext cx="3055648" cy="832963"/>
      </dsp:txXfrm>
    </dsp:sp>
    <dsp:sp modelId="{E2F5A032-9DC9-4EE9-B198-46AF5889768E}">
      <dsp:nvSpPr>
        <dsp:cNvPr id="0" name=""/>
        <dsp:cNvSpPr/>
      </dsp:nvSpPr>
      <dsp:spPr>
        <a:xfrm rot="10800000">
          <a:off x="0" y="2061"/>
          <a:ext cx="6111297" cy="2784994"/>
        </a:xfrm>
        <a:prstGeom prst="upArrowCallout">
          <a:avLst/>
        </a:prstGeom>
        <a:solidFill>
          <a:schemeClr val="accent2">
            <a:hueOff val="-5343763"/>
            <a:satOff val="-57658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$3 trillion bill introduced by House Democrats on Tuesday, May 12</a:t>
          </a:r>
        </a:p>
      </dsp:txBody>
      <dsp:txXfrm rot="10800000">
        <a:off x="0" y="2061"/>
        <a:ext cx="6111297" cy="1809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3CE9-0DA2-4670-9282-7D69E2FF886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CABF4-55F7-4F1B-86A1-7EC78491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2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CABF4-55F7-4F1B-86A1-7EC784913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CABF4-55F7-4F1B-86A1-7EC784913A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CABF4-55F7-4F1B-86A1-7EC784913A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7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CABF4-55F7-4F1B-86A1-7EC784913A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CABF4-55F7-4F1B-86A1-7EC784913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0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2451-2372-4112-AAE6-10319D19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B9676-CAF8-4809-8884-A0115F145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255F1-7503-4172-91D3-9DF07B01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06AAC-9E68-4B00-83AC-7E64B3ED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227F-7498-4F20-9539-8978F558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C34C-C743-4C8E-9812-C7CE13B7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161B7-4580-4A51-8CF4-6069EBB52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F3521-F5CD-4D45-A70E-E2AACC91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40162-7A8D-446C-A75A-13E028FB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E66-5B88-44B0-A53A-38912062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749798-F1B9-44D2-B87D-AE860F238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66F38-FF34-432C-96CB-DE0971C4A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D2130-F7E1-4CDF-BABC-8E207C6C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ECEF1-A7E0-402A-848A-4CD0754F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FCDAD-C9F2-4D76-8C81-D8CFA2F3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B29D-5255-403D-BAD6-53471CA6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AE51-8E9B-4A4B-BD58-99C55318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DBC7C-5FA9-408F-89D0-AF74281F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98519-4885-404C-9EE2-8E3392846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10DFD-F8E4-4702-9717-1E6C7F7A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F723-1FC5-4C34-8A91-FA9E66A3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CAE64-A0D4-4211-AEA6-CDA9735DC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B8E8-0BFC-499D-AC96-866E8838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B3689-4839-44DD-8FFB-5B1AA4AC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08CB4-D31D-4F8B-B206-D0411A65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3C6E-6881-454D-8847-C3BE4995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651E-DF6F-4CDD-A8DE-EE35E842D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46C52-E7B9-42AD-8EF2-6296B516D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2E121-EC14-4A70-B36D-A65FB7B1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7756F-95E9-4FFA-8A5F-2241AF4F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210FE-4921-4210-8B8E-2686C7C1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4D6A-84EF-4F43-9FA2-E3DC59F9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A0EF0-2E3F-46C7-8E0C-54654E1CC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F7681-2AA9-4DE6-9446-9CC2CC7A3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FCB10-19EF-45FD-BB89-165A15720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8EC16-0F77-4769-ACB6-805FB31D4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E0A74-E056-4B01-AF50-D76EA37A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C571-8FFE-4339-89E5-E5CBFC68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325CB-E75E-4F1D-8262-D57C7ED2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0926-E3F5-483F-8F4A-FC0315A6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82B6F-7D47-45DD-AF77-CA382C35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1117F-ECDD-4969-A527-CB5ED71A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F7028-46A9-4865-8256-CE316A4A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F7494-3D85-478C-AD2B-7773332A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52F8A-D962-4E97-AD67-00E49E29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60039-4D55-40D9-BD79-94EBC748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D9FE-7C33-47CD-BF91-EFA2BA2E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5E46F-4AD9-4D59-B72E-48E75C52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06007-B8A6-4B47-AEFE-65F7E94DA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00DC8-F59F-4D03-AFE5-BEBEFA5B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DD3CC-05CA-4867-9BAD-4D96EB8F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5D742-FAC4-4451-B0B0-38BB2E79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C848-4EAB-4B60-BB75-4AF1129F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73550-A426-494F-9348-D5933FF8D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72640-BA15-4CB4-9FB4-778ACE6F1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1EB7B-4929-4858-8310-2699B3F6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88678-2ADD-4579-9C1D-200B1D39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5AA7F-7764-44B5-B6C5-F73E8185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729B8-3345-48BD-AD3C-A41D7E0C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528E5-4713-413B-BC93-C33E616E6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C5891-EE02-4592-91E2-BDBE01AC1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6D94-EF61-44DD-9535-1B6E812792D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8FDA4-35C8-44A8-BEE7-D69E27C34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7022F-B77F-47BE-834B-50D6763AE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91BF-C288-4006-BC23-FAF1F2A0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tedwaygc.org/emergency-housing-assistance-fun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grantees/contacts/?csrf_token=01A116F7-95DF-48D5-938617733835F172&amp;params=%7B%22limit%22%3A20%2C%22sort%22%3A%22%22%2C%22order%22%3A%22%22%2C%22years%22%3A%5B%5D%2C%22searchTerm%22%3A%22%22%2C%22grantees%22%3A%5B%5D%2C%22state%22%3A%22SC%22%2C%22programs%22%3A%5B2%5D%2C%22coc%22%3Afalse%7D##granteeSearch" TargetMode="External"/><Relationship Id="rId2" Type="http://schemas.openxmlformats.org/officeDocument/2006/relationships/hyperlink" Target="https://www.hudexchange.info/grantees/contacts/?csrf_token=01A116F7-95DF-48D5-938617733835F172&amp;params=%7B%22limit%22%3A20%2C%22sort%22%3A%22%22%2C%22order%22%3A%22%22%2C%22years%22%3A%5B%5D%2C%22searchTerm%22%3A%22%22%2C%22grantees%22%3A%5B%5D%2C%22state%22%3A%22SC%22%2C%22programs%22%3A%5B2%5D%2C%22coc%22%3Afalse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hyperlink" Target="mailto:lkalsbeck@sccommerce.co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udexchange.info/grantees/south-carolina" TargetMode="External"/><Relationship Id="rId3" Type="http://schemas.openxmlformats.org/officeDocument/2006/relationships/hyperlink" Target="mailto:aeskridge@charlestoncounty.org" TargetMode="External"/><Relationship Id="rId7" Type="http://schemas.openxmlformats.org/officeDocument/2006/relationships/hyperlink" Target="mailto:kainc@horrycounty.org" TargetMode="External"/><Relationship Id="rId2" Type="http://schemas.openxmlformats.org/officeDocument/2006/relationships/hyperlink" Target="https://www.hudexchange.info/grantees/charleston-county-s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udexchange.info/grantees/horry-county-sc" TargetMode="External"/><Relationship Id="rId5" Type="http://schemas.openxmlformats.org/officeDocument/2006/relationships/hyperlink" Target="mailto:inwobodu@gcra-sc.org" TargetMode="External"/><Relationship Id="rId4" Type="http://schemas.openxmlformats.org/officeDocument/2006/relationships/hyperlink" Target="https://www.hudexchange.info/grantees/greenville-county-sc" TargetMode="External"/><Relationship Id="rId9" Type="http://schemas.openxmlformats.org/officeDocument/2006/relationships/hyperlink" Target="mailto:gregg.mcconkey@admin.sc.g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bgsc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dvance.lexis.com/api/document/collection/administrative-codes/id/5MF8-S020-008G-Y199-00000-00?cite=24%20CFR%20576.106&amp;context=100051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3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D2394-788F-4E62-B0F0-E959A0BE1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Community Housing Forum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2E54E-7079-4FC9-95A9-55D29A3B1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604" y="4292070"/>
            <a:ext cx="4458424" cy="151288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3D500"/>
                </a:solidFill>
              </a:rPr>
              <a:t>Responding to COVID-19 </a:t>
            </a:r>
            <a:endParaRPr lang="en-US" dirty="0">
              <a:solidFill>
                <a:srgbClr val="F3D5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7254D-D317-475B-882D-21DA1E051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29" y="986837"/>
            <a:ext cx="5390093" cy="1455327"/>
          </a:xfrm>
          <a:prstGeom prst="rect">
            <a:avLst/>
          </a:prstGeom>
        </p:spPr>
      </p:pic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FB794F-F1E1-438D-BE8C-CAE8E039204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79229" y="4325350"/>
            <a:ext cx="5390093" cy="16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1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7BCAB-4995-4106-A7F7-EAE0B60E6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" b="36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A1170-C626-499F-BB4B-D41A69DD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Coronavirus Relief Fund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25E148-F90A-46E2-B702-87C85172F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633413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497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1B3B7-AD31-42B8-9FF6-E7340027B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1F796-4A3A-4543-AB5F-A806A73B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FEMA?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291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017B5-7FE7-4E51-A309-7E741B7A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South Carolina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F8EE-BB1A-4C05-87C5-D644EE70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United Way of Greenville County </a:t>
            </a:r>
            <a:r>
              <a:rPr lang="en-US" dirty="0">
                <a:hlinkClick r:id="rId2"/>
              </a:rPr>
              <a:t>Announces</a:t>
            </a:r>
            <a:r>
              <a:rPr lang="en-US" dirty="0"/>
              <a:t> $450,000 Emergency Housing Assistance Fund.  Appears to be private donations.</a:t>
            </a:r>
          </a:p>
        </p:txBody>
      </p:sp>
    </p:spTree>
    <p:extLst>
      <p:ext uri="{BB962C8B-B14F-4D97-AF65-F5344CB8AC3E}">
        <p14:creationId xmlns:p14="http://schemas.microsoft.com/office/powerpoint/2010/main" val="32029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4FD16-2D20-4855-BA73-49D8FE3C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05" y="738087"/>
            <a:ext cx="4496031" cy="641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DCD33-7ED8-4116-8F00-9DE59E44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887" y="3485254"/>
            <a:ext cx="6763098" cy="679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FB825-A1E8-4561-936B-14B2FBD84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550" y="5259613"/>
            <a:ext cx="5747045" cy="800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EC9F8-90BE-438D-9D47-661B3D15F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649" y="1033377"/>
            <a:ext cx="5169166" cy="692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BAA14E-514A-4559-8997-5AE0EA5E8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447" y="4289794"/>
            <a:ext cx="4248368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9FF619-197E-443E-9B57-CC5E9494F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11" y="2284717"/>
            <a:ext cx="6979009" cy="6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9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AC2B-2869-4ECB-8599-5564D4CB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CDBG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C5E7F-E3E9-4535-B55B-086E6DE3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953127"/>
            <a:ext cx="6467867" cy="4277309"/>
          </a:xfrm>
        </p:spPr>
        <p:txBody>
          <a:bodyPr anchor="ctr">
            <a:normAutofit/>
          </a:bodyPr>
          <a:lstStyle/>
          <a:p>
            <a:r>
              <a:rPr lang="en-US" sz="2400" dirty="0">
                <a:hlinkClick r:id="rId2"/>
              </a:rPr>
              <a:t>HERE</a:t>
            </a:r>
            <a:endParaRPr lang="en-US" sz="2400" dirty="0"/>
          </a:p>
          <a:p>
            <a:endParaRPr lang="en-US" sz="2400" dirty="0">
              <a:hlinkClick r:id="rId3"/>
            </a:endParaRPr>
          </a:p>
          <a:p>
            <a:r>
              <a:rPr lang="en-US" sz="2400" dirty="0"/>
              <a:t>Non-Entitlement Jurisdictions</a:t>
            </a:r>
          </a:p>
          <a:p>
            <a:pPr marL="457200" lvl="1" indent="0">
              <a:buNone/>
            </a:pPr>
            <a:r>
              <a:rPr lang="en-US" dirty="0"/>
              <a:t>Lisa </a:t>
            </a:r>
            <a:r>
              <a:rPr lang="en-US" dirty="0" err="1"/>
              <a:t>Kalsbeck</a:t>
            </a:r>
            <a:br>
              <a:rPr lang="en-US" sz="2000" dirty="0"/>
            </a:br>
            <a:r>
              <a:rPr lang="en-US" dirty="0"/>
              <a:t>Assistant Director, Federal Programs</a:t>
            </a:r>
            <a:br>
              <a:rPr lang="en-US" sz="2000" dirty="0"/>
            </a:br>
            <a:r>
              <a:rPr lang="en-US" dirty="0">
                <a:highlight>
                  <a:srgbClr val="FFFF00"/>
                </a:highlight>
              </a:rPr>
              <a:t>South Carolina Department of Commerce</a:t>
            </a:r>
            <a:br>
              <a:rPr lang="en-US" sz="2000" dirty="0"/>
            </a:br>
            <a:r>
              <a:rPr lang="en-US" dirty="0"/>
              <a:t>1201 Main Street, Suite 1600</a:t>
            </a:r>
            <a:br>
              <a:rPr lang="en-US" sz="2000" dirty="0"/>
            </a:br>
            <a:r>
              <a:rPr lang="en-US" dirty="0"/>
              <a:t>Columbia, SC 29204</a:t>
            </a:r>
            <a:br>
              <a:rPr lang="en-US" sz="2000" dirty="0"/>
            </a:br>
            <a:r>
              <a:rPr lang="en-US" dirty="0"/>
              <a:t>803-734-0452</a:t>
            </a:r>
            <a:br>
              <a:rPr lang="en-US" sz="2000" dirty="0"/>
            </a:br>
            <a:r>
              <a:rPr lang="en-US" b="1" dirty="0">
                <a:hlinkClick r:id="rId4"/>
              </a:rPr>
              <a:t>lkalsbeck@sccommerce.com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DE888BD6-B0FE-4D91-AF9B-EDF170641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6154D-6A07-4602-96A7-18137F56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ESG</a:t>
            </a:r>
            <a:r>
              <a:rPr lang="en-US" dirty="0">
                <a:solidFill>
                  <a:schemeClr val="bg1"/>
                </a:solidFill>
              </a:rPr>
              <a:t> Contacts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4DD966-8867-4CC9-83C0-C9B5BDB452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770604"/>
              </p:ext>
            </p:extLst>
          </p:nvPr>
        </p:nvGraphicFramePr>
        <p:xfrm>
          <a:off x="4717406" y="303591"/>
          <a:ext cx="6841509" cy="5896745"/>
        </p:xfrm>
        <a:graphic>
          <a:graphicData uri="http://schemas.openxmlformats.org/drawingml/2006/table">
            <a:tbl>
              <a:tblPr firstRow="1" bandRow="1"/>
              <a:tblGrid>
                <a:gridCol w="583907">
                  <a:extLst>
                    <a:ext uri="{9D8B030D-6E8A-4147-A177-3AD203B41FA5}">
                      <a16:colId xmlns:a16="http://schemas.microsoft.com/office/drawing/2014/main" val="2315695128"/>
                    </a:ext>
                  </a:extLst>
                </a:gridCol>
                <a:gridCol w="1898126">
                  <a:extLst>
                    <a:ext uri="{9D8B030D-6E8A-4147-A177-3AD203B41FA5}">
                      <a16:colId xmlns:a16="http://schemas.microsoft.com/office/drawing/2014/main" val="2851161956"/>
                    </a:ext>
                  </a:extLst>
                </a:gridCol>
                <a:gridCol w="836375">
                  <a:extLst>
                    <a:ext uri="{9D8B030D-6E8A-4147-A177-3AD203B41FA5}">
                      <a16:colId xmlns:a16="http://schemas.microsoft.com/office/drawing/2014/main" val="1625265858"/>
                    </a:ext>
                  </a:extLst>
                </a:gridCol>
                <a:gridCol w="3523101">
                  <a:extLst>
                    <a:ext uri="{9D8B030D-6E8A-4147-A177-3AD203B41FA5}">
                      <a16:colId xmlns:a16="http://schemas.microsoft.com/office/drawing/2014/main" val="3586468945"/>
                    </a:ext>
                  </a:extLst>
                </a:gridCol>
              </a:tblGrid>
              <a:tr h="241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</a:rPr>
                        <a:t>State</a:t>
                      </a:r>
                    </a:p>
                  </a:txBody>
                  <a:tcPr marL="8379" marR="8379" marT="16759" marB="1675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</a:rPr>
                        <a:t>Organization Name</a:t>
                      </a:r>
                    </a:p>
                  </a:txBody>
                  <a:tcPr marL="8379" marR="8379" marT="16759" marB="1675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</a:rPr>
                        <a:t>Program</a:t>
                      </a:r>
                    </a:p>
                  </a:txBody>
                  <a:tcPr marL="8379" marR="8379" marT="16759" marB="1675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</a:rPr>
                        <a:t>Contact Information</a:t>
                      </a:r>
                    </a:p>
                  </a:txBody>
                  <a:tcPr marL="8379" marR="8379" marT="16759" marB="1675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51542"/>
                  </a:ext>
                </a:extLst>
              </a:tr>
              <a:tr h="1413876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SC</a:t>
                      </a: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b="1" u="none" strike="noStrike">
                          <a:solidFill>
                            <a:srgbClr val="337AB7"/>
                          </a:solidFill>
                          <a:effectLst/>
                          <a:hlinkClick r:id="rId2"/>
                        </a:rPr>
                        <a:t>Charleston County, SC</a:t>
                      </a:r>
                      <a:endParaRPr lang="en-US" sz="1100">
                        <a:effectLst/>
                      </a:endParaRP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ESG</a:t>
                      </a: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b="1">
                          <a:effectLst/>
                        </a:rPr>
                        <a:t>Point of Contact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Anna Eskridge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Program Administrator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Community Development Department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4045 Bridge View Lane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North Charleston, SC 29405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843-202-6986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 b="1" u="none" strike="noStrike">
                          <a:solidFill>
                            <a:srgbClr val="337AB7"/>
                          </a:solidFill>
                          <a:effectLst/>
                          <a:hlinkClick r:id="rId3"/>
                        </a:rPr>
                        <a:t>aeskridge@charlestoncounty.org</a:t>
                      </a:r>
                      <a:endParaRPr lang="en-US" sz="1100">
                        <a:effectLst/>
                      </a:endParaRP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967425"/>
                  </a:ext>
                </a:extLst>
              </a:tr>
              <a:tr h="1413876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SC</a:t>
                      </a: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b="1" u="none" strike="noStrike">
                          <a:solidFill>
                            <a:srgbClr val="337AB7"/>
                          </a:solidFill>
                          <a:effectLst/>
                          <a:hlinkClick r:id="rId4"/>
                        </a:rPr>
                        <a:t>Greenville County, SC</a:t>
                      </a:r>
                      <a:endParaRPr lang="en-US" sz="1100">
                        <a:effectLst/>
                      </a:endParaRP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ESG</a:t>
                      </a: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b="1">
                          <a:effectLst/>
                        </a:rPr>
                        <a:t>Point of Contact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Imma Nwobodu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Program Manager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Greenville County Redevelopment Authority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301 University Ridge, Suite 2500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Greenville, SC 29601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864-242-9801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 b="1" u="none" strike="noStrike">
                          <a:solidFill>
                            <a:srgbClr val="337AB7"/>
                          </a:solidFill>
                          <a:effectLst/>
                          <a:hlinkClick r:id="rId5"/>
                        </a:rPr>
                        <a:t>inwobodu@gcra-sc.org</a:t>
                      </a:r>
                      <a:endParaRPr lang="en-US" sz="1100">
                        <a:effectLst/>
                      </a:endParaRP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27523"/>
                  </a:ext>
                </a:extLst>
              </a:tr>
              <a:tr h="1413876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SC</a:t>
                      </a: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b="1" u="none" strike="noStrike">
                          <a:solidFill>
                            <a:srgbClr val="337AB7"/>
                          </a:solidFill>
                          <a:effectLst/>
                          <a:hlinkClick r:id="rId6"/>
                        </a:rPr>
                        <a:t>Horry County, SC</a:t>
                      </a:r>
                      <a:endParaRPr lang="en-US" sz="1100">
                        <a:effectLst/>
                      </a:endParaRP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ESG</a:t>
                      </a: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b="1">
                          <a:effectLst/>
                        </a:rPr>
                        <a:t>Point of Contact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Courtney Kain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Community Development Director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Community Development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1515 Fourth Avenue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Conway, SC 29526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843-915-7031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 b="1" u="none" strike="noStrike">
                          <a:solidFill>
                            <a:srgbClr val="337AB7"/>
                          </a:solidFill>
                          <a:effectLst/>
                          <a:hlinkClick r:id="rId7"/>
                        </a:rPr>
                        <a:t>kainc@horrycounty.org</a:t>
                      </a:r>
                      <a:endParaRPr lang="en-US" sz="1100">
                        <a:effectLst/>
                      </a:endParaRP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425409"/>
                  </a:ext>
                </a:extLst>
              </a:tr>
              <a:tr h="1413876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SC</a:t>
                      </a: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b="1" u="none" strike="noStrike" dirty="0">
                          <a:solidFill>
                            <a:srgbClr val="337AB7"/>
                          </a:solidFill>
                          <a:effectLst/>
                          <a:hlinkClick r:id="rId8"/>
                        </a:rPr>
                        <a:t>South Carolina</a:t>
                      </a:r>
                      <a:r>
                        <a:rPr lang="en-US" sz="1100" b="1" u="none" strike="noStrike" dirty="0">
                          <a:solidFill>
                            <a:srgbClr val="337AB7"/>
                          </a:solidFill>
                          <a:effectLst/>
                        </a:rPr>
                        <a:t> (non-entitlement)</a:t>
                      </a:r>
                      <a:endParaRPr lang="en-US" sz="1100" dirty="0">
                        <a:effectLst/>
                      </a:endParaRP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err="1">
                          <a:effectLst/>
                        </a:rPr>
                        <a:t>ESG</a:t>
                      </a:r>
                      <a:endParaRPr lang="en-US" sz="1100" dirty="0">
                        <a:effectLst/>
                      </a:endParaRP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b="1" dirty="0">
                          <a:effectLst/>
                        </a:rPr>
                        <a:t>Point of Contact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Gregg </a:t>
                      </a:r>
                      <a:r>
                        <a:rPr lang="en-US" sz="1100" dirty="0" err="1">
                          <a:effectLst/>
                        </a:rPr>
                        <a:t>McConkey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 err="1">
                          <a:effectLst/>
                        </a:rPr>
                        <a:t>ESG</a:t>
                      </a:r>
                      <a:r>
                        <a:rPr lang="en-US" sz="1100" dirty="0">
                          <a:effectLst/>
                        </a:rPr>
                        <a:t> Senior Manager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Office of Economic Opportunity (</a:t>
                      </a:r>
                      <a:r>
                        <a:rPr lang="en-US" sz="1100" dirty="0" err="1">
                          <a:effectLst/>
                          <a:highlight>
                            <a:srgbClr val="FFFF00"/>
                          </a:highlight>
                        </a:rPr>
                        <a:t>OEO</a:t>
                      </a: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b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</a:br>
                      <a:r>
                        <a:rPr lang="en-US" sz="1100" dirty="0">
                          <a:effectLst/>
                        </a:rPr>
                        <a:t>1205 Pendleton Street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Columbia, SC 29201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803-734-0708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b="1" u="none" strike="noStrike" dirty="0">
                          <a:solidFill>
                            <a:srgbClr val="337AB7"/>
                          </a:solidFill>
                          <a:effectLst/>
                          <a:hlinkClick r:id="rId9"/>
                        </a:rPr>
                        <a:t>gregg.mcconkey@admin.sc.gov</a:t>
                      </a:r>
                      <a:endParaRPr lang="en-US" sz="1100" dirty="0">
                        <a:effectLst/>
                      </a:endParaRPr>
                    </a:p>
                  </a:txBody>
                  <a:tcPr marL="16759" marR="16759" marT="16759" marB="1675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93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9F7BF7-0470-4643-98A4-6BC35B3D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157694" cy="4950634"/>
          </a:xfrm>
          <a:custGeom>
            <a:avLst/>
            <a:gdLst>
              <a:gd name="connsiteX0" fmla="*/ 5157694 w 5157694"/>
              <a:gd name="connsiteY0" fmla="*/ 0 h 4950634"/>
              <a:gd name="connsiteX1" fmla="*/ 263400 w 5157694"/>
              <a:gd name="connsiteY1" fmla="*/ 0 h 4950634"/>
              <a:gd name="connsiteX2" fmla="*/ 161950 w 5157694"/>
              <a:gd name="connsiteY2" fmla="*/ 277179 h 4950634"/>
              <a:gd name="connsiteX3" fmla="*/ 0 w 5157694"/>
              <a:gd name="connsiteY3" fmla="*/ 1348379 h 4950634"/>
              <a:gd name="connsiteX4" fmla="*/ 3602256 w 5157694"/>
              <a:gd name="connsiteY4" fmla="*/ 4950634 h 4950634"/>
              <a:gd name="connsiteX5" fmla="*/ 4984183 w 5157694"/>
              <a:gd name="connsiteY5" fmla="*/ 4676036 h 4950634"/>
              <a:gd name="connsiteX6" fmla="*/ 5157694 w 5157694"/>
              <a:gd name="connsiteY6" fmla="*/ 4598233 h 49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7694" h="4950634">
                <a:moveTo>
                  <a:pt x="5157694" y="0"/>
                </a:moveTo>
                <a:lnTo>
                  <a:pt x="263400" y="0"/>
                </a:lnTo>
                <a:lnTo>
                  <a:pt x="161950" y="277179"/>
                </a:lnTo>
                <a:cubicBezTo>
                  <a:pt x="56700" y="615571"/>
                  <a:pt x="0" y="975354"/>
                  <a:pt x="0" y="1348379"/>
                </a:cubicBezTo>
                <a:cubicBezTo>
                  <a:pt x="0" y="3337849"/>
                  <a:pt x="1612786" y="4950634"/>
                  <a:pt x="3602256" y="4950634"/>
                </a:cubicBezTo>
                <a:cubicBezTo>
                  <a:pt x="4091852" y="4950634"/>
                  <a:pt x="4558635" y="4852960"/>
                  <a:pt x="4984183" y="4676036"/>
                </a:cubicBezTo>
                <a:lnTo>
                  <a:pt x="5157694" y="459823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4AD5F1-5EFA-450C-8A99-3B23B033F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4931983" cy="4724929"/>
          </a:xfrm>
          <a:custGeom>
            <a:avLst/>
            <a:gdLst>
              <a:gd name="connsiteX0" fmla="*/ 4931983 w 4931983"/>
              <a:gd name="connsiteY0" fmla="*/ 0 h 4724929"/>
              <a:gd name="connsiteX1" fmla="*/ 281761 w 4931983"/>
              <a:gd name="connsiteY1" fmla="*/ 0 h 4724929"/>
              <a:gd name="connsiteX2" fmla="*/ 265347 w 4931983"/>
              <a:gd name="connsiteY2" fmla="*/ 34074 h 4724929"/>
              <a:gd name="connsiteX3" fmla="*/ 0 w 4931983"/>
              <a:gd name="connsiteY3" fmla="*/ 1348380 h 4724929"/>
              <a:gd name="connsiteX4" fmla="*/ 3376549 w 4931983"/>
              <a:gd name="connsiteY4" fmla="*/ 4724929 h 4724929"/>
              <a:gd name="connsiteX5" fmla="*/ 4840423 w 4931983"/>
              <a:gd name="connsiteY5" fmla="*/ 4391965 h 4724929"/>
              <a:gd name="connsiteX6" fmla="*/ 4931983 w 4931983"/>
              <a:gd name="connsiteY6" fmla="*/ 4341519 h 47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1983" h="4724929">
                <a:moveTo>
                  <a:pt x="4931983" y="0"/>
                </a:moveTo>
                <a:lnTo>
                  <a:pt x="281761" y="0"/>
                </a:lnTo>
                <a:lnTo>
                  <a:pt x="265347" y="34074"/>
                </a:lnTo>
                <a:cubicBezTo>
                  <a:pt x="94485" y="438040"/>
                  <a:pt x="0" y="882177"/>
                  <a:pt x="0" y="1348380"/>
                </a:cubicBezTo>
                <a:cubicBezTo>
                  <a:pt x="0" y="3213197"/>
                  <a:pt x="1511732" y="4724929"/>
                  <a:pt x="3376549" y="4724929"/>
                </a:cubicBezTo>
                <a:cubicBezTo>
                  <a:pt x="3901029" y="4724929"/>
                  <a:pt x="4397579" y="4605349"/>
                  <a:pt x="4840423" y="4391965"/>
                </a:cubicBezTo>
                <a:lnTo>
                  <a:pt x="4931983" y="43415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F7856-CFC2-4375-851F-1BE157BD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603504"/>
            <a:ext cx="3221067" cy="30361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HEROES 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C3C1A0-2718-4E58-87AD-9F07F8B9F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16170"/>
              </p:ext>
            </p:extLst>
          </p:nvPr>
        </p:nvGraphicFramePr>
        <p:xfrm>
          <a:off x="5683624" y="1409700"/>
          <a:ext cx="6111297" cy="457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162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3A575-1556-48A5-B70A-962B8486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Housekeeping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127767E-2665-491E-9F5A-8982350EF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0817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6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A42CD-4F67-4C9C-AFCA-1232B6F7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Eviction Holds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4B6BC4-F4A6-4B89-B472-147B38930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586366"/>
              </p:ext>
            </p:extLst>
          </p:nvPr>
        </p:nvGraphicFramePr>
        <p:xfrm>
          <a:off x="320040" y="2310834"/>
          <a:ext cx="11496823" cy="441474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093973">
                  <a:extLst>
                    <a:ext uri="{9D8B030D-6E8A-4147-A177-3AD203B41FA5}">
                      <a16:colId xmlns:a16="http://schemas.microsoft.com/office/drawing/2014/main" val="1978595742"/>
                    </a:ext>
                  </a:extLst>
                </a:gridCol>
                <a:gridCol w="4274683">
                  <a:extLst>
                    <a:ext uri="{9D8B030D-6E8A-4147-A177-3AD203B41FA5}">
                      <a16:colId xmlns:a16="http://schemas.microsoft.com/office/drawing/2014/main" val="3254382244"/>
                    </a:ext>
                  </a:extLst>
                </a:gridCol>
                <a:gridCol w="4128167">
                  <a:extLst>
                    <a:ext uri="{9D8B030D-6E8A-4147-A177-3AD203B41FA5}">
                      <a16:colId xmlns:a16="http://schemas.microsoft.com/office/drawing/2014/main" val="17228083"/>
                    </a:ext>
                  </a:extLst>
                </a:gridCol>
              </a:tblGrid>
              <a:tr h="675630">
                <a:tc>
                  <a:txBody>
                    <a:bodyPr/>
                    <a:lstStyle/>
                    <a:p>
                      <a:endParaRPr lang="en-US" sz="1700" b="1">
                        <a:solidFill>
                          <a:srgbClr val="FFFFFF"/>
                        </a:solidFill>
                      </a:endParaRPr>
                    </a:p>
                  </a:txBody>
                  <a:tcPr marL="249931" marR="149959" marT="149959" marB="14995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rgbClr val="FFFFFF"/>
                          </a:solidFill>
                        </a:rPr>
                        <a:t>State Eviction Hold</a:t>
                      </a:r>
                    </a:p>
                  </a:txBody>
                  <a:tcPr marL="249931" marR="149959" marT="149959" marB="14995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rgbClr val="FFFFFF"/>
                          </a:solidFill>
                        </a:rPr>
                        <a:t>Federal CARES Act Eviction Hold</a:t>
                      </a:r>
                    </a:p>
                  </a:txBody>
                  <a:tcPr marL="249931" marR="149959" marT="149959" marB="14995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52591"/>
                  </a:ext>
                </a:extLst>
              </a:tr>
              <a:tr h="1269589"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Properties Covered</a:t>
                      </a:r>
                    </a:p>
                  </a:txBody>
                  <a:tcPr marL="249931" marR="149959" marT="149959" marB="14995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All properties under lease </a:t>
                      </a:r>
                    </a:p>
                    <a:p>
                      <a:r>
                        <a:rPr lang="en-US" sz="1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(not transient hotel/motel occupancy)</a:t>
                      </a:r>
                    </a:p>
                  </a:txBody>
                  <a:tcPr marL="249931" marR="149959" marT="149959" marB="14995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Federally subsidized housing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Properties with federally backed mortgages</a:t>
                      </a:r>
                    </a:p>
                  </a:txBody>
                  <a:tcPr marL="249931" marR="149959" marT="149959" marB="14995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82758"/>
                  </a:ext>
                </a:extLst>
              </a:tr>
              <a:tr h="1269589"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Evictions Covered</a:t>
                      </a:r>
                    </a:p>
                  </a:txBody>
                  <a:tcPr marL="249931" marR="149959" marT="149959" marB="149959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All evictions unless they involve essential services or harm to person or property</a:t>
                      </a:r>
                    </a:p>
                  </a:txBody>
                  <a:tcPr marL="249931" marR="149959" marT="149959" marB="14995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Prohibits filing for eviction as of March 27, 2020 for failure to pay rent or other fees/charges.</a:t>
                      </a:r>
                    </a:p>
                  </a:txBody>
                  <a:tcPr marL="249931" marR="149959" marT="149959" marB="14995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24278"/>
                  </a:ext>
                </a:extLst>
              </a:tr>
              <a:tr h="1199934"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Hold Expires</a:t>
                      </a:r>
                    </a:p>
                  </a:txBody>
                  <a:tcPr marL="249931" marR="149959" marT="149959" marB="14995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strike="sng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May 1, 2020</a:t>
                      </a:r>
                      <a:r>
                        <a:rPr lang="en-US" sz="1700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700" strike="noStrike" dirty="0">
                          <a:solidFill>
                            <a:srgbClr val="FF0000"/>
                          </a:solidFill>
                        </a:rPr>
                        <a:t>May 15, 2020</a:t>
                      </a:r>
                    </a:p>
                    <a:p>
                      <a:r>
                        <a:rPr lang="en-US" sz="1700" strike="noStrike" dirty="0">
                          <a:solidFill>
                            <a:srgbClr val="FF0000"/>
                          </a:solidFill>
                        </a:rPr>
                        <a:t>*Landlord must certify property not covered by CARES Act.</a:t>
                      </a:r>
                      <a:endParaRPr lang="en-US" sz="1700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49931" marR="149959" marT="149959" marB="14995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July 25, 2020 + 30 days notice</a:t>
                      </a:r>
                    </a:p>
                  </a:txBody>
                  <a:tcPr marL="249931" marR="149959" marT="149959" marB="14995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3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5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E72B-1DBA-4111-8E5E-65F58777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Foreclosure Moratorium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5FC545-0FB3-4587-8E0A-E1944D776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2128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4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24919-EF18-41EB-862B-3F0F7A10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Community Development Block Grants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0329BC-2DD4-43D0-8618-17481905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000" dirty="0"/>
              <a:t>South Carolina allocated $22,726,952 in CARES Act CDBG funding which can be used for a wide variety of projects.</a:t>
            </a:r>
          </a:p>
          <a:p>
            <a:endParaRPr lang="en-US" sz="2000" dirty="0"/>
          </a:p>
          <a:p>
            <a:r>
              <a:rPr lang="en-US" sz="2000" dirty="0"/>
              <a:t>17 “entitlement” cities and counties in south Carolina received direct funding. </a:t>
            </a:r>
          </a:p>
          <a:p>
            <a:pPr lvl="1"/>
            <a:r>
              <a:rPr lang="en-US" sz="2000" dirty="0"/>
              <a:t>“CDBG grantees must amend their Consolidated Annual Action Plan (Con Plan) when there is a change to the allocation priorities or method of distribution of funds.”</a:t>
            </a:r>
          </a:p>
          <a:p>
            <a:endParaRPr lang="en-US" sz="2000" dirty="0"/>
          </a:p>
          <a:p>
            <a:r>
              <a:rPr lang="en-US" sz="2000" dirty="0"/>
              <a:t>Cities and Counties who do not receive direct CDBG funding can apply directly to the SC Department of Commerce. </a:t>
            </a:r>
            <a:r>
              <a:rPr lang="en-US" sz="2000" dirty="0">
                <a:hlinkClick r:id="rId2"/>
              </a:rPr>
              <a:t>https://www.cdbgsc.com/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3ED8-FF8A-4CBF-A1D0-434064F6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93" y="2341180"/>
            <a:ext cx="3197013" cy="2743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CDBG Eligible Activities to Support Coronavirus Response</a:t>
            </a:r>
          </a:p>
        </p:txBody>
      </p:sp>
      <p:pic>
        <p:nvPicPr>
          <p:cNvPr id="7" name="Graphic 6" descr="Ambulance">
            <a:extLst>
              <a:ext uri="{FF2B5EF4-FFF2-40B4-BE49-F238E27FC236}">
                <a16:creationId xmlns:a16="http://schemas.microsoft.com/office/drawing/2014/main" id="{955F3F95-E6F8-4052-A604-8BC45FFCC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4800" y="1143000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B6D02-EE2B-41DF-96EA-43A4613F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643467"/>
            <a:ext cx="7289799" cy="55334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Construct a facility for testing, diagnosis, or treatment. 	</a:t>
            </a:r>
          </a:p>
          <a:p>
            <a:r>
              <a:rPr lang="en-US" sz="1500" dirty="0"/>
              <a:t>Acquire and rehabilitate, or construct, a group living facility that may be used to centralize patients undergoing treatment. 	</a:t>
            </a:r>
          </a:p>
          <a:p>
            <a:r>
              <a:rPr lang="en-US" sz="1500" dirty="0"/>
              <a:t>Acquire, and quickly rehabilitate (if necessary) a motel or hotel building to expand capacity of hospitals to accommodate isolation of patients during recovery. 	</a:t>
            </a:r>
          </a:p>
          <a:p>
            <a:r>
              <a:rPr lang="en-US" sz="1500" dirty="0"/>
              <a:t>Provide grants or loans to support new businesses or business expansion to create jobs and manufacture medical supplies necessary to respond to infectious disease. 		</a:t>
            </a:r>
          </a:p>
          <a:p>
            <a:r>
              <a:rPr lang="en-US" sz="1500" dirty="0"/>
              <a:t>Provide testing, diagnosis or other services at a fixed or mobile location. 		</a:t>
            </a:r>
          </a:p>
          <a:p>
            <a:r>
              <a:rPr lang="en-US" sz="1500" dirty="0"/>
              <a:t>Provide equipment, supplies, and materials necessary to carry-out a public service. 	</a:t>
            </a:r>
          </a:p>
          <a:p>
            <a:r>
              <a:rPr lang="en-US" sz="1500" dirty="0"/>
              <a:t>Deliver meals on wheels to quarantined individuals or individuals that need to maintain social distancing due to medical vulnerabilities. </a:t>
            </a:r>
          </a:p>
          <a:p>
            <a:r>
              <a:rPr lang="en-US" sz="1500" dirty="0"/>
              <a:t> CDBG funds may pay all or part of monthly mortgage or rent payments.	</a:t>
            </a:r>
          </a:p>
          <a:p>
            <a:r>
              <a:rPr lang="en-US" sz="1500" i="1" dirty="0"/>
              <a:t>Source: HUD’s Quick Guide to CDBG Eligible Activities to Support Coronavirus and Other Infectious Disease Response; </a:t>
            </a:r>
            <a:r>
              <a:rPr lang="en-US" sz="1500" cap="all" dirty="0">
                <a:latin typeface="Open Sans Condensed"/>
              </a:rPr>
              <a:t>USE OF CDBG FUNDS IN SUPPORT OF HOUSING</a:t>
            </a:r>
            <a:r>
              <a:rPr lang="en-US" sz="15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847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5D19-558C-4D65-B3D8-A01B9C0B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CDBG and Rental Assistance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F1A215-6839-4E49-AEED-6D9B4276D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67646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2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A118-C2BC-4CEF-88C0-88975433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Emergency Solutions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24F4C-F9B4-4D1E-A7DC-80CF8A0B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4719492"/>
          </a:xfrm>
        </p:spPr>
        <p:txBody>
          <a:bodyPr>
            <a:normAutofit/>
          </a:bodyPr>
          <a:lstStyle/>
          <a:p>
            <a:r>
              <a:rPr lang="en-US" sz="1600" dirty="0"/>
              <a:t>Usually $280m / year.  CARES Act appropriates $4bn.  $1bn already allocated by HUD.  More to come.</a:t>
            </a:r>
          </a:p>
          <a:p>
            <a:r>
              <a:rPr lang="en-US" sz="1600" dirty="0"/>
              <a:t>Match requirement lifted.  No “shelter cap”.  More families eligible (any under 50% AMI).</a:t>
            </a:r>
          </a:p>
          <a:p>
            <a:r>
              <a:rPr lang="en-US" sz="1600" dirty="0"/>
              <a:t>Eligible activities include: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Build </a:t>
            </a:r>
            <a:r>
              <a:rPr lang="en-US" sz="1600" b="1" dirty="0"/>
              <a:t>more emergency shelters</a:t>
            </a:r>
            <a:r>
              <a:rPr lang="en-US" sz="1600" dirty="0"/>
              <a:t> for homeless individuals and families.</a:t>
            </a:r>
          </a:p>
          <a:p>
            <a:pPr lvl="1"/>
            <a:r>
              <a:rPr lang="en-US" sz="1600" b="1" dirty="0"/>
              <a:t>Operate emergency shelters </a:t>
            </a:r>
            <a:r>
              <a:rPr lang="en-US" sz="1600" dirty="0"/>
              <a:t>by providing maintenance, rent, repair, security, fuel, equipment, insurance, utilities, food, furnishings, and supplies necessary for the operation.</a:t>
            </a:r>
          </a:p>
          <a:p>
            <a:pPr lvl="1"/>
            <a:r>
              <a:rPr lang="en-US" sz="1600" b="1" dirty="0"/>
              <a:t>Provide Hotel/Motel Vouchers</a:t>
            </a:r>
            <a:r>
              <a:rPr lang="en-US" sz="1600" dirty="0"/>
              <a:t> for homeless families or individuals.</a:t>
            </a:r>
          </a:p>
          <a:p>
            <a:pPr lvl="1"/>
            <a:r>
              <a:rPr lang="en-US" sz="1600" dirty="0"/>
              <a:t>Provide essential</a:t>
            </a:r>
            <a:r>
              <a:rPr lang="en-US" sz="1600" b="1" dirty="0"/>
              <a:t> services</a:t>
            </a:r>
            <a:r>
              <a:rPr lang="en-US" sz="1600" dirty="0"/>
              <a:t> </a:t>
            </a:r>
            <a:r>
              <a:rPr lang="en-US" sz="1600" b="1" dirty="0"/>
              <a:t>to people experiencing homelessness</a:t>
            </a:r>
            <a:r>
              <a:rPr lang="en-US" sz="1600" dirty="0"/>
              <a:t> including </a:t>
            </a:r>
            <a:r>
              <a:rPr lang="en-US" sz="1600" b="1" dirty="0"/>
              <a:t>childcare, education services</a:t>
            </a:r>
            <a:r>
              <a:rPr lang="en-US" sz="1600" dirty="0"/>
              <a:t>, outreach, employment assistance, outpatient health services, legal services, mental health services, substance abuse treatment services, and transportation.</a:t>
            </a:r>
          </a:p>
          <a:p>
            <a:pPr lvl="1"/>
            <a:r>
              <a:rPr lang="en-US" sz="1600" b="1" dirty="0"/>
              <a:t>Prevent individuals from becoming homeless</a:t>
            </a:r>
            <a:r>
              <a:rPr lang="en-US" sz="1600" dirty="0"/>
              <a:t> and rapidly rehouse homeless individuals.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Subject to the general conditions under § 576.103 and § 576.104, the recipient or subrecipient may provide a program participant with up to 24 months of rental assistance during any 3-year period.</a:t>
            </a:r>
            <a:br>
              <a:rPr lang="en-US" sz="1600" dirty="0"/>
            </a:br>
            <a:br>
              <a:rPr lang="en-US" sz="1600" dirty="0"/>
            </a:br>
            <a:r>
              <a:rPr lang="en-US" sz="1600" u="sng" dirty="0">
                <a:hlinkClick r:id="rId2"/>
              </a:rPr>
              <a:t>24 CFR 576.106</a:t>
            </a:r>
            <a:endParaRPr lang="en-US" sz="1600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5AB4A1-C510-46FC-BD41-BFC7346F7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421077"/>
              </p:ext>
            </p:extLst>
          </p:nvPr>
        </p:nvGraphicFramePr>
        <p:xfrm>
          <a:off x="833592" y="643467"/>
          <a:ext cx="10524817" cy="557107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781146">
                  <a:extLst>
                    <a:ext uri="{9D8B030D-6E8A-4147-A177-3AD203B41FA5}">
                      <a16:colId xmlns:a16="http://schemas.microsoft.com/office/drawing/2014/main" val="3188592044"/>
                    </a:ext>
                  </a:extLst>
                </a:gridCol>
                <a:gridCol w="689764">
                  <a:extLst>
                    <a:ext uri="{9D8B030D-6E8A-4147-A177-3AD203B41FA5}">
                      <a16:colId xmlns:a16="http://schemas.microsoft.com/office/drawing/2014/main" val="1169022644"/>
                    </a:ext>
                  </a:extLst>
                </a:gridCol>
                <a:gridCol w="2725700">
                  <a:extLst>
                    <a:ext uri="{9D8B030D-6E8A-4147-A177-3AD203B41FA5}">
                      <a16:colId xmlns:a16="http://schemas.microsoft.com/office/drawing/2014/main" val="2706797323"/>
                    </a:ext>
                  </a:extLst>
                </a:gridCol>
                <a:gridCol w="2091475">
                  <a:extLst>
                    <a:ext uri="{9D8B030D-6E8A-4147-A177-3AD203B41FA5}">
                      <a16:colId xmlns:a16="http://schemas.microsoft.com/office/drawing/2014/main" val="2665801339"/>
                    </a:ext>
                  </a:extLst>
                </a:gridCol>
                <a:gridCol w="1869621">
                  <a:extLst>
                    <a:ext uri="{9D8B030D-6E8A-4147-A177-3AD203B41FA5}">
                      <a16:colId xmlns:a16="http://schemas.microsoft.com/office/drawing/2014/main" val="3732302654"/>
                    </a:ext>
                  </a:extLst>
                </a:gridCol>
                <a:gridCol w="2367111">
                  <a:extLst>
                    <a:ext uri="{9D8B030D-6E8A-4147-A177-3AD203B41FA5}">
                      <a16:colId xmlns:a16="http://schemas.microsoft.com/office/drawing/2014/main" val="3895965586"/>
                    </a:ext>
                  </a:extLst>
                </a:gridCol>
              </a:tblGrid>
              <a:tr h="33539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CPD CARES Act Formula Grants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357722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CDBG20-CARES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ESG20-CARES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HOPWA20-CARES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295680878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450012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Aiken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$117,639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1899872973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450030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Anderson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$371,660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4077111076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450300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Charleston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$488,628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$118,886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1125626717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450372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Columbia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$611,921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$220,838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2325907915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450534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Florence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$161,263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1743055028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450648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Greenville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$463,903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$88,145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3060575887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450716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Hilton Head Island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$140,213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2298693383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451386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Rock Hill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$312,492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989610926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451554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Spartanburg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$399,188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3825404358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451608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Summerville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$166,633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4125133189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451620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Sumter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$183,595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1984555804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459019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Charleston County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$1,090,016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$535,900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3482446289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459045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Greenville County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$1,640,656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$804,966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2131423545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459051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Horry County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$1,159,107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$622,221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4282328582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459063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Lexington County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$1,086,200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$542,372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394699430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459079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Richland County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$957,993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3733305107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459083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Spartanburg County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$919,038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3922499382"/>
                  </a:ext>
                </a:extLst>
              </a:tr>
              <a:tr h="27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459999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South Carolina Nonentitlement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$12,456,807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$8,745,852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$337,889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/>
                </a:tc>
                <a:extLst>
                  <a:ext uri="{0D108BD9-81ED-4DB2-BD59-A6C34878D82A}">
                    <a16:rowId xmlns:a16="http://schemas.microsoft.com/office/drawing/2014/main" val="210526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6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3F3729"/>
      </a:dk2>
      <a:lt2>
        <a:srgbClr val="7F6F53"/>
      </a:lt2>
      <a:accent1>
        <a:srgbClr val="92D050"/>
      </a:accent1>
      <a:accent2>
        <a:srgbClr val="92D050"/>
      </a:accent2>
      <a:accent3>
        <a:srgbClr val="A5A5A5"/>
      </a:accent3>
      <a:accent4>
        <a:srgbClr val="92D050"/>
      </a:accent4>
      <a:accent5>
        <a:srgbClr val="5B9BD5"/>
      </a:accent5>
      <a:accent6>
        <a:srgbClr val="7F6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1277</Words>
  <Application>Microsoft Office PowerPoint</Application>
  <PresentationFormat>Widescreen</PresentationFormat>
  <Paragraphs>227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 Condensed</vt:lpstr>
      <vt:lpstr>Office Theme</vt:lpstr>
      <vt:lpstr>Community Housing Forum II</vt:lpstr>
      <vt:lpstr>Housekeeping</vt:lpstr>
      <vt:lpstr>Eviction Holds</vt:lpstr>
      <vt:lpstr>Foreclosure Moratorium</vt:lpstr>
      <vt:lpstr>Community Development Block Grants</vt:lpstr>
      <vt:lpstr>CDBG Eligible Activities to Support Coronavirus Response</vt:lpstr>
      <vt:lpstr>CDBG and Rental Assistance</vt:lpstr>
      <vt:lpstr>Emergency Solutions Grants</vt:lpstr>
      <vt:lpstr>PowerPoint Presentation</vt:lpstr>
      <vt:lpstr>Coronavirus Relief Fund</vt:lpstr>
      <vt:lpstr>FEMA?</vt:lpstr>
      <vt:lpstr>South Carolina</vt:lpstr>
      <vt:lpstr>PowerPoint Presentation</vt:lpstr>
      <vt:lpstr>CDBG Contacts</vt:lpstr>
      <vt:lpstr>ESG Contacts</vt:lpstr>
      <vt:lpstr>HEROES 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Housing Forum II</dc:title>
  <dc:creator>Adam Protheroe</dc:creator>
  <cp:lastModifiedBy>Adam Protheroe</cp:lastModifiedBy>
  <cp:revision>1</cp:revision>
  <dcterms:created xsi:type="dcterms:W3CDTF">2020-05-14T17:23:13Z</dcterms:created>
  <dcterms:modified xsi:type="dcterms:W3CDTF">2020-05-14T17:39:41Z</dcterms:modified>
</cp:coreProperties>
</file>